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24" r:id="rId3"/>
    <p:sldId id="311" r:id="rId4"/>
    <p:sldId id="312" r:id="rId5"/>
    <p:sldId id="313" r:id="rId6"/>
    <p:sldId id="314" r:id="rId7"/>
    <p:sldId id="315" r:id="rId8"/>
    <p:sldId id="304" r:id="rId9"/>
    <p:sldId id="305" r:id="rId10"/>
    <p:sldId id="306" r:id="rId11"/>
    <p:sldId id="307" r:id="rId12"/>
    <p:sldId id="308" r:id="rId13"/>
    <p:sldId id="309" r:id="rId14"/>
    <p:sldId id="298" r:id="rId15"/>
    <p:sldId id="299" r:id="rId16"/>
    <p:sldId id="300" r:id="rId17"/>
    <p:sldId id="301" r:id="rId18"/>
    <p:sldId id="302" r:id="rId19"/>
    <p:sldId id="30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20" r:id="rId28"/>
    <p:sldId id="321" r:id="rId29"/>
    <p:sldId id="322" r:id="rId30"/>
    <p:sldId id="323" r:id="rId31"/>
    <p:sldId id="316" r:id="rId32"/>
    <p:sldId id="317" r:id="rId33"/>
    <p:sldId id="318" r:id="rId34"/>
    <p:sldId id="319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</p:sldIdLst>
  <p:sldSz cx="6116638" cy="8970963"/>
  <p:notesSz cx="7315200" cy="9601200"/>
  <p:defaultTextStyle>
    <a:defPPr>
      <a:defRPr lang="en-US"/>
    </a:defPPr>
    <a:lvl1pPr marL="0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7540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5081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2621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0162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7702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25242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62783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00323" algn="l" defTabSz="87508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70" d="100"/>
          <a:sy n="70" d="100"/>
        </p:scale>
        <p:origin x="-4176" y="-2000"/>
      </p:cViewPr>
      <p:guideLst>
        <p:guide orient="horz" pos="2826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48" y="2786816"/>
            <a:ext cx="5199143" cy="192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496" y="5083547"/>
            <a:ext cx="4281646" cy="2292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5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2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0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34563" y="359257"/>
            <a:ext cx="1376244" cy="76543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5832" y="359257"/>
            <a:ext cx="4026787" cy="76543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72" y="5764676"/>
            <a:ext cx="5199143" cy="178173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172" y="3802279"/>
            <a:ext cx="5199143" cy="196239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75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50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26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501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77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252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627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00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832" y="2093227"/>
            <a:ext cx="2701515" cy="592042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9292" y="2093227"/>
            <a:ext cx="2701515" cy="592042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32" y="2008084"/>
            <a:ext cx="2702578" cy="83687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540" indent="0">
              <a:buNone/>
              <a:defRPr sz="1900" b="1"/>
            </a:lvl2pPr>
            <a:lvl3pPr marL="875081" indent="0">
              <a:buNone/>
              <a:defRPr sz="1700" b="1"/>
            </a:lvl3pPr>
            <a:lvl4pPr marL="1312621" indent="0">
              <a:buNone/>
              <a:defRPr sz="1500" b="1"/>
            </a:lvl4pPr>
            <a:lvl5pPr marL="1750162" indent="0">
              <a:buNone/>
              <a:defRPr sz="1500" b="1"/>
            </a:lvl5pPr>
            <a:lvl6pPr marL="2187702" indent="0">
              <a:buNone/>
              <a:defRPr sz="1500" b="1"/>
            </a:lvl6pPr>
            <a:lvl7pPr marL="2625242" indent="0">
              <a:buNone/>
              <a:defRPr sz="1500" b="1"/>
            </a:lvl7pPr>
            <a:lvl8pPr marL="3062783" indent="0">
              <a:buNone/>
              <a:defRPr sz="1500" b="1"/>
            </a:lvl8pPr>
            <a:lvl9pPr marL="350032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832" y="2844959"/>
            <a:ext cx="2702578" cy="516868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07169" y="2008084"/>
            <a:ext cx="2703638" cy="83687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540" indent="0">
              <a:buNone/>
              <a:defRPr sz="1900" b="1"/>
            </a:lvl2pPr>
            <a:lvl3pPr marL="875081" indent="0">
              <a:buNone/>
              <a:defRPr sz="1700" b="1"/>
            </a:lvl3pPr>
            <a:lvl4pPr marL="1312621" indent="0">
              <a:buNone/>
              <a:defRPr sz="1500" b="1"/>
            </a:lvl4pPr>
            <a:lvl5pPr marL="1750162" indent="0">
              <a:buNone/>
              <a:defRPr sz="1500" b="1"/>
            </a:lvl5pPr>
            <a:lvl6pPr marL="2187702" indent="0">
              <a:buNone/>
              <a:defRPr sz="1500" b="1"/>
            </a:lvl6pPr>
            <a:lvl7pPr marL="2625242" indent="0">
              <a:buNone/>
              <a:defRPr sz="1500" b="1"/>
            </a:lvl7pPr>
            <a:lvl8pPr marL="3062783" indent="0">
              <a:buNone/>
              <a:defRPr sz="1500" b="1"/>
            </a:lvl8pPr>
            <a:lvl9pPr marL="350032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07169" y="2844959"/>
            <a:ext cx="2703638" cy="516868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34" y="357178"/>
            <a:ext cx="2012331" cy="152007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435" y="357179"/>
            <a:ext cx="3419371" cy="765646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834" y="1877259"/>
            <a:ext cx="2012331" cy="6136389"/>
          </a:xfrm>
        </p:spPr>
        <p:txBody>
          <a:bodyPr/>
          <a:lstStyle>
            <a:lvl1pPr marL="0" indent="0">
              <a:buNone/>
              <a:defRPr sz="1300"/>
            </a:lvl1pPr>
            <a:lvl2pPr marL="437540" indent="0">
              <a:buNone/>
              <a:defRPr sz="1100"/>
            </a:lvl2pPr>
            <a:lvl3pPr marL="875081" indent="0">
              <a:buNone/>
              <a:defRPr sz="1000"/>
            </a:lvl3pPr>
            <a:lvl4pPr marL="1312621" indent="0">
              <a:buNone/>
              <a:defRPr sz="900"/>
            </a:lvl4pPr>
            <a:lvl5pPr marL="1750162" indent="0">
              <a:buNone/>
              <a:defRPr sz="900"/>
            </a:lvl5pPr>
            <a:lvl6pPr marL="2187702" indent="0">
              <a:buNone/>
              <a:defRPr sz="900"/>
            </a:lvl6pPr>
            <a:lvl7pPr marL="2625242" indent="0">
              <a:buNone/>
              <a:defRPr sz="900"/>
            </a:lvl7pPr>
            <a:lvl8pPr marL="3062783" indent="0">
              <a:buNone/>
              <a:defRPr sz="900"/>
            </a:lvl8pPr>
            <a:lvl9pPr marL="35003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904" y="6279675"/>
            <a:ext cx="3669983" cy="7413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8904" y="801573"/>
            <a:ext cx="3669983" cy="5382578"/>
          </a:xfrm>
        </p:spPr>
        <p:txBody>
          <a:bodyPr/>
          <a:lstStyle>
            <a:lvl1pPr marL="0" indent="0">
              <a:buNone/>
              <a:defRPr sz="3100"/>
            </a:lvl1pPr>
            <a:lvl2pPr marL="437540" indent="0">
              <a:buNone/>
              <a:defRPr sz="2700"/>
            </a:lvl2pPr>
            <a:lvl3pPr marL="875081" indent="0">
              <a:buNone/>
              <a:defRPr sz="2300"/>
            </a:lvl3pPr>
            <a:lvl4pPr marL="1312621" indent="0">
              <a:buNone/>
              <a:defRPr sz="1900"/>
            </a:lvl4pPr>
            <a:lvl5pPr marL="1750162" indent="0">
              <a:buNone/>
              <a:defRPr sz="1900"/>
            </a:lvl5pPr>
            <a:lvl6pPr marL="2187702" indent="0">
              <a:buNone/>
              <a:defRPr sz="1900"/>
            </a:lvl6pPr>
            <a:lvl7pPr marL="2625242" indent="0">
              <a:buNone/>
              <a:defRPr sz="1900"/>
            </a:lvl7pPr>
            <a:lvl8pPr marL="3062783" indent="0">
              <a:buNone/>
              <a:defRPr sz="1900"/>
            </a:lvl8pPr>
            <a:lvl9pPr marL="350032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904" y="7021027"/>
            <a:ext cx="3669983" cy="1052841"/>
          </a:xfrm>
        </p:spPr>
        <p:txBody>
          <a:bodyPr/>
          <a:lstStyle>
            <a:lvl1pPr marL="0" indent="0">
              <a:buNone/>
              <a:defRPr sz="1300"/>
            </a:lvl1pPr>
            <a:lvl2pPr marL="437540" indent="0">
              <a:buNone/>
              <a:defRPr sz="1100"/>
            </a:lvl2pPr>
            <a:lvl3pPr marL="875081" indent="0">
              <a:buNone/>
              <a:defRPr sz="1000"/>
            </a:lvl3pPr>
            <a:lvl4pPr marL="1312621" indent="0">
              <a:buNone/>
              <a:defRPr sz="900"/>
            </a:lvl4pPr>
            <a:lvl5pPr marL="1750162" indent="0">
              <a:buNone/>
              <a:defRPr sz="900"/>
            </a:lvl5pPr>
            <a:lvl6pPr marL="2187702" indent="0">
              <a:buNone/>
              <a:defRPr sz="900"/>
            </a:lvl6pPr>
            <a:lvl7pPr marL="2625242" indent="0">
              <a:buNone/>
              <a:defRPr sz="900"/>
            </a:lvl7pPr>
            <a:lvl8pPr marL="3062783" indent="0">
              <a:buNone/>
              <a:defRPr sz="900"/>
            </a:lvl8pPr>
            <a:lvl9pPr marL="35003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832" y="359256"/>
            <a:ext cx="5504975" cy="1495160"/>
          </a:xfrm>
          <a:prstGeom prst="rect">
            <a:avLst/>
          </a:prstGeom>
        </p:spPr>
        <p:txBody>
          <a:bodyPr vert="horz" lIns="87508" tIns="43754" rIns="87508" bIns="437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32" y="2093227"/>
            <a:ext cx="5504975" cy="5920421"/>
          </a:xfrm>
          <a:prstGeom prst="rect">
            <a:avLst/>
          </a:prstGeom>
        </p:spPr>
        <p:txBody>
          <a:bodyPr vert="horz" lIns="87508" tIns="43754" rIns="87508" bIns="437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832" y="8314755"/>
            <a:ext cx="1427215" cy="477620"/>
          </a:xfrm>
          <a:prstGeom prst="rect">
            <a:avLst/>
          </a:prstGeom>
        </p:spPr>
        <p:txBody>
          <a:bodyPr vert="horz" lIns="87508" tIns="43754" rIns="87508" bIns="4375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9852" y="8314755"/>
            <a:ext cx="1936935" cy="477620"/>
          </a:xfrm>
          <a:prstGeom prst="rect">
            <a:avLst/>
          </a:prstGeom>
        </p:spPr>
        <p:txBody>
          <a:bodyPr vert="horz" lIns="87508" tIns="43754" rIns="87508" bIns="4375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3591" y="8314755"/>
            <a:ext cx="1427215" cy="477620"/>
          </a:xfrm>
          <a:prstGeom prst="rect">
            <a:avLst/>
          </a:prstGeom>
        </p:spPr>
        <p:txBody>
          <a:bodyPr vert="horz" lIns="87508" tIns="43754" rIns="87508" bIns="4375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50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155" indent="-328155" algn="l" defTabSz="87508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1003" indent="-273463" algn="l" defTabSz="87508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851" indent="-218770" algn="l" defTabSz="87508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391" indent="-218770" algn="l" defTabSz="87508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932" indent="-218770" algn="l" defTabSz="87508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6472" indent="-218770" algn="l" defTabSz="8750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4013" indent="-218770" algn="l" defTabSz="8750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1553" indent="-218770" algn="l" defTabSz="8750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9093" indent="-218770" algn="l" defTabSz="87508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7540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5081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621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162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7702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5242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783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323" algn="l" defTabSz="87508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CINDERALLA - JPP\c600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-10319"/>
            <a:ext cx="6106319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80281"/>
            <a:ext cx="61166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400" dirty="0">
                <a:solidFill>
                  <a:srgbClr val="FF0000"/>
                </a:solidFill>
              </a:rPr>
              <a:t>सिंड्रेला </a:t>
            </a:r>
            <a:r>
              <a:rPr lang="x-none" sz="4400" dirty="0" smtClean="0">
                <a:solidFill>
                  <a:srgbClr val="FF0000"/>
                </a:solidFill>
              </a:rPr>
              <a:t>2000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2119" y="4270546"/>
            <a:ext cx="21435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जीन-पियरे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पेटिट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3887" y="5628481"/>
            <a:ext cx="18253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Hindi Translation : </a:t>
            </a:r>
            <a:endParaRPr lang="en-US" dirty="0" smtClean="0"/>
          </a:p>
          <a:p>
            <a:pPr algn="ctr"/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/>
              <a:t>Gupta </a:t>
            </a:r>
          </a:p>
        </p:txBody>
      </p:sp>
    </p:spTree>
    <p:extLst>
      <p:ext uri="{BB962C8B-B14F-4D97-AF65-F5344CB8AC3E}">
        <p14:creationId xmlns:p14="http://schemas.microsoft.com/office/powerpoint/2010/main" val="41139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24578" name="Picture 2" descr="C:\Users\HP\Desktop\CINDERALLA - JPP\c608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1719" y="4790281"/>
            <a:ext cx="2066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देखो</a:t>
            </a:r>
            <a:r>
              <a:rPr lang="en-US" sz="1600" dirty="0" smtClean="0"/>
              <a:t> </a:t>
            </a:r>
            <a:r>
              <a:rPr lang="en-US" sz="1600" dirty="0" err="1"/>
              <a:t>सिंड्रेला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गाड़ी</a:t>
            </a:r>
            <a:r>
              <a:rPr lang="en-US" sz="1600" dirty="0"/>
              <a:t> </a:t>
            </a:r>
            <a:r>
              <a:rPr lang="en-US" sz="1600" dirty="0" err="1"/>
              <a:t>तैयार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पक्का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आ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यकीन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नौकरानी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बड़ी</a:t>
            </a:r>
            <a:r>
              <a:rPr lang="en-US" sz="1600" dirty="0"/>
              <a:t> </a:t>
            </a:r>
            <a:r>
              <a:rPr lang="en-US" sz="1600" dirty="0" err="1"/>
              <a:t>सफलता</a:t>
            </a:r>
            <a:r>
              <a:rPr lang="en-US" sz="1600" dirty="0"/>
              <a:t> </a:t>
            </a:r>
            <a:r>
              <a:rPr lang="en-US" sz="1600" dirty="0" err="1"/>
              <a:t>मिलेगी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3520" y="454084"/>
            <a:ext cx="259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मैडम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लड़कियों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लंबी</a:t>
            </a:r>
            <a:r>
              <a:rPr lang="en-US" sz="1600" dirty="0"/>
              <a:t> </a:t>
            </a:r>
            <a:r>
              <a:rPr lang="en-US" sz="1600" dirty="0" err="1"/>
              <a:t>नाकों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,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विशेष</a:t>
            </a:r>
            <a:r>
              <a:rPr lang="en-US" sz="1600" dirty="0"/>
              <a:t> </a:t>
            </a:r>
            <a:r>
              <a:rPr lang="en-US" sz="1600" dirty="0" err="1"/>
              <a:t>नकाब</a:t>
            </a:r>
            <a:r>
              <a:rPr lang="en-US" sz="1600" dirty="0"/>
              <a:t> </a:t>
            </a:r>
            <a:r>
              <a:rPr lang="en-US" sz="1600" dirty="0" err="1"/>
              <a:t>बनवाए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8119" y="2816284"/>
            <a:ext cx="389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मैडम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लड़कियां</a:t>
            </a:r>
            <a:r>
              <a:rPr lang="en-US" sz="1600" dirty="0"/>
              <a:t>, </a:t>
            </a:r>
            <a:r>
              <a:rPr lang="en-US" sz="1600" dirty="0" err="1"/>
              <a:t>राजकुमारियों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सजधज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गयीं</a:t>
            </a:r>
            <a:r>
              <a:rPr lang="en-US" sz="1600" dirty="0"/>
              <a:t>.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उम्मीद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राजकुमार</a:t>
            </a:r>
            <a:r>
              <a:rPr lang="en-US" sz="1600" dirty="0"/>
              <a:t> </a:t>
            </a:r>
            <a:r>
              <a:rPr lang="en-US" sz="1600" dirty="0" err="1"/>
              <a:t>फिलिप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ज़रूर</a:t>
            </a:r>
            <a:r>
              <a:rPr lang="en-US" sz="1600" dirty="0"/>
              <a:t> </a:t>
            </a:r>
            <a:r>
              <a:rPr lang="x-none" sz="1600" dirty="0"/>
              <a:t>पसंद</a:t>
            </a:r>
            <a:r>
              <a:rPr lang="en-US" sz="1600" dirty="0" smtClean="0"/>
              <a:t> </a:t>
            </a:r>
            <a:r>
              <a:rPr lang="x-none" sz="1600" dirty="0" smtClean="0"/>
              <a:t>करेगा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96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CINDERALLA - JPP\c609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-10319"/>
            <a:ext cx="6106319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7519" y="4714081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चलो</a:t>
            </a:r>
            <a:r>
              <a:rPr lang="en-US" sz="1500" dirty="0"/>
              <a:t>, </a:t>
            </a:r>
            <a:endParaRPr lang="en-US" sz="1500" dirty="0" smtClean="0"/>
          </a:p>
          <a:p>
            <a:pPr algn="ctr"/>
            <a:r>
              <a:rPr lang="en-US" sz="1500" dirty="0" err="1" smtClean="0"/>
              <a:t>देखो</a:t>
            </a:r>
            <a:r>
              <a:rPr lang="en-US" sz="1500" dirty="0" smtClean="0"/>
              <a:t> </a:t>
            </a:r>
            <a:r>
              <a:rPr lang="en-US" sz="1500" dirty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8038" y="273883"/>
            <a:ext cx="18946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नृत्य-पार्टी</a:t>
            </a:r>
            <a:r>
              <a:rPr lang="en-US" sz="1500" dirty="0"/>
              <a:t>, </a:t>
            </a:r>
            <a:r>
              <a:rPr lang="en-US" sz="1500" dirty="0" err="1"/>
              <a:t>नौकरानियों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3744119" y="745728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सिंड्रेला</a:t>
            </a:r>
            <a:r>
              <a:rPr lang="en-US" sz="1600" dirty="0" smtClean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19" y="4769683"/>
            <a:ext cx="21038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बिल्ली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बार</a:t>
            </a:r>
            <a:r>
              <a:rPr lang="en-US" sz="1500" dirty="0"/>
              <a:t> </a:t>
            </a:r>
            <a:r>
              <a:rPr lang="en-US" sz="1500" dirty="0" err="1"/>
              <a:t>हालात</a:t>
            </a:r>
            <a:r>
              <a:rPr lang="en-US" sz="1500" dirty="0"/>
              <a:t> </a:t>
            </a:r>
            <a:r>
              <a:rPr lang="en-US" sz="1500" dirty="0" err="1"/>
              <a:t>ज़्यादा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खराब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051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CINDERALLA - JPP\c610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-1"/>
            <a:ext cx="610631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0719" y="7304881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रेशम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, </a:t>
            </a:r>
            <a:r>
              <a:rPr lang="en-US" sz="1600" dirty="0" err="1"/>
              <a:t>लंबे</a:t>
            </a:r>
            <a:r>
              <a:rPr lang="en-US" sz="1600" dirty="0"/>
              <a:t> </a:t>
            </a:r>
            <a:r>
              <a:rPr lang="en-US" sz="1600" dirty="0" err="1"/>
              <a:t>काले</a:t>
            </a:r>
            <a:r>
              <a:rPr lang="en-US" sz="1600" dirty="0"/>
              <a:t> </a:t>
            </a:r>
            <a:r>
              <a:rPr lang="en-US" sz="1600" dirty="0" err="1"/>
              <a:t>दस्ताने</a:t>
            </a:r>
            <a:r>
              <a:rPr lang="en-US" sz="1600" dirty="0"/>
              <a:t>, </a:t>
            </a:r>
            <a:r>
              <a:rPr lang="en-US" sz="1600" dirty="0" err="1"/>
              <a:t>मखमल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पर्स</a:t>
            </a:r>
            <a:r>
              <a:rPr lang="en-US" sz="1600" dirty="0"/>
              <a:t>  ... </a:t>
            </a: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x-none" sz="1600" dirty="0" smtClean="0"/>
              <a:t>तुम</a:t>
            </a:r>
            <a:r>
              <a:rPr lang="en-US" sz="1600" dirty="0" smtClean="0"/>
              <a:t> </a:t>
            </a:r>
            <a:r>
              <a:rPr lang="x-none" sz="1600" dirty="0" smtClean="0"/>
              <a:t>पर</a:t>
            </a:r>
            <a:r>
              <a:rPr lang="en-US" sz="1600" dirty="0" smtClean="0"/>
              <a:t> </a:t>
            </a:r>
            <a:r>
              <a:rPr lang="x-none" sz="1600" dirty="0" smtClean="0"/>
              <a:t>एकदम</a:t>
            </a:r>
            <a:r>
              <a:rPr lang="en-US" sz="1600" dirty="0" smtClean="0"/>
              <a:t> </a:t>
            </a:r>
            <a:r>
              <a:rPr lang="en-US" sz="1600" dirty="0" err="1" smtClean="0"/>
              <a:t>ठीक</a:t>
            </a:r>
            <a:r>
              <a:rPr lang="en-US" sz="1600" dirty="0" smtClean="0"/>
              <a:t> </a:t>
            </a:r>
            <a:r>
              <a:rPr lang="x-none" sz="1600" dirty="0" smtClean="0"/>
              <a:t>जंचे</a:t>
            </a:r>
            <a:r>
              <a:rPr lang="x-none" sz="1600" dirty="0"/>
              <a:t>!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143919" y="446881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नकाबपोश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x-none" sz="1600" dirty="0" smtClean="0"/>
              <a:t>राजनयिक</a:t>
            </a:r>
            <a:r>
              <a:rPr lang="en-US" sz="1600" dirty="0" smtClean="0"/>
              <a:t> </a:t>
            </a:r>
            <a:r>
              <a:rPr lang="en-US" sz="1600" dirty="0" err="1"/>
              <a:t>पार्टी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खराब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चलो</a:t>
            </a:r>
            <a:r>
              <a:rPr lang="en-US" sz="1600" dirty="0" smtClean="0"/>
              <a:t> </a:t>
            </a:r>
            <a:r>
              <a:rPr lang="en-US" sz="1600" dirty="0" err="1"/>
              <a:t>उठो</a:t>
            </a:r>
            <a:r>
              <a:rPr lang="en-US" sz="1600" dirty="0"/>
              <a:t>,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552" y="2041128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ओह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x-none" sz="1600" dirty="0" smtClean="0"/>
              <a:t>धर्म</a:t>
            </a:r>
            <a:r>
              <a:rPr lang="en-US" sz="1600" dirty="0" smtClean="0"/>
              <a:t> </a:t>
            </a:r>
            <a:r>
              <a:rPr lang="en-US" sz="1600" dirty="0" err="1"/>
              <a:t>माँ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994" y="1806075"/>
            <a:ext cx="2524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 ... </a:t>
            </a:r>
            <a:r>
              <a:rPr lang="en-US" sz="1600" dirty="0" err="1"/>
              <a:t>राजा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x-none" sz="1600" dirty="0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 smtClean="0"/>
              <a:t>बहुत</a:t>
            </a:r>
            <a:r>
              <a:rPr lang="en-US" sz="1600" dirty="0" smtClean="0"/>
              <a:t> </a:t>
            </a:r>
            <a:r>
              <a:rPr lang="en-US" sz="1600" dirty="0" err="1"/>
              <a:t>अच्छी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39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27650" name="Picture 2" descr="C:\Users\HP\Desktop\CINDERALLA - JPP\c611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5519" y="8371681"/>
            <a:ext cx="1371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मियाऊं</a:t>
            </a:r>
            <a:r>
              <a:rPr lang="en-US" sz="1600" dirty="0"/>
              <a:t>! 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4332" y="370681"/>
            <a:ext cx="4014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... </a:t>
            </a:r>
            <a:r>
              <a:rPr lang="en-US" sz="1600" dirty="0" err="1"/>
              <a:t>निमंत्रण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घुस</a:t>
            </a:r>
            <a:r>
              <a:rPr lang="en-US" sz="1600" dirty="0"/>
              <a:t> </a:t>
            </a:r>
            <a:r>
              <a:rPr lang="en-US" sz="1600" dirty="0" err="1"/>
              <a:t>पाऊंगी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निमंत्रण</a:t>
            </a:r>
            <a:r>
              <a:rPr lang="en-US" sz="1600" dirty="0" smtClean="0"/>
              <a:t> </a:t>
            </a:r>
            <a:r>
              <a:rPr lang="x-none" sz="1600" dirty="0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 smtClean="0"/>
              <a:t>मेरी</a:t>
            </a:r>
            <a:r>
              <a:rPr lang="en-US" sz="1600" dirty="0" smtClean="0"/>
              <a:t> </a:t>
            </a:r>
            <a:r>
              <a:rPr lang="en-US" sz="1600" dirty="0" err="1"/>
              <a:t>सौतेली</a:t>
            </a:r>
            <a:r>
              <a:rPr lang="en-US" sz="1600" dirty="0"/>
              <a:t> </a:t>
            </a:r>
            <a:r>
              <a:rPr lang="en-US" sz="1600" dirty="0" err="1"/>
              <a:t>माँ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19" y="3107928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 smtClean="0"/>
              <a:t>पता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निमंत्रण</a:t>
            </a:r>
            <a:r>
              <a:rPr lang="en-US" sz="1600" dirty="0"/>
              <a:t> </a:t>
            </a:r>
            <a:r>
              <a:rPr lang="en-US" sz="1600" dirty="0" err="1"/>
              <a:t>कहां</a:t>
            </a:r>
            <a:r>
              <a:rPr lang="en-US" sz="1600" dirty="0"/>
              <a:t> </a:t>
            </a:r>
            <a:r>
              <a:rPr lang="x-none" sz="1600" dirty="0" smtClean="0"/>
              <a:t>रखा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/>
              <a:t>. </a:t>
            </a:r>
            <a:r>
              <a:rPr lang="x-none" sz="1600" dirty="0" smtClean="0"/>
              <a:t>सौतेली</a:t>
            </a:r>
            <a:r>
              <a:rPr lang="en-US" sz="1600" dirty="0" smtClean="0"/>
              <a:t> </a:t>
            </a:r>
            <a:r>
              <a:rPr lang="x-none" sz="1600" dirty="0" smtClean="0"/>
              <a:t>माँ</a:t>
            </a:r>
            <a:r>
              <a:rPr lang="en-US" sz="1600" dirty="0" smtClean="0"/>
              <a:t> </a:t>
            </a:r>
            <a:r>
              <a:rPr lang="x-none" sz="1600" dirty="0" smtClean="0"/>
              <a:t>ने</a:t>
            </a:r>
            <a:r>
              <a:rPr lang="en-US" sz="1600" dirty="0" smtClean="0"/>
              <a:t> </a:t>
            </a:r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बेडरूम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दराज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पाना</a:t>
            </a:r>
            <a:r>
              <a:rPr lang="en-US" sz="1600" dirty="0"/>
              <a:t> </a:t>
            </a:r>
            <a:r>
              <a:rPr lang="en-US" sz="1600" dirty="0" err="1"/>
              <a:t>आसान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19" y="4174728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मैडम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यकीन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सिंड्रेला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तुम्हें</a:t>
            </a:r>
            <a:r>
              <a:rPr lang="en-US" sz="1600" dirty="0" smtClean="0"/>
              <a:t> </a:t>
            </a:r>
            <a:r>
              <a:rPr lang="x-none" sz="1600" dirty="0" smtClean="0"/>
              <a:t>उस</a:t>
            </a:r>
            <a:r>
              <a:rPr lang="en-US" sz="1600" dirty="0" smtClean="0"/>
              <a:t> </a:t>
            </a:r>
            <a:r>
              <a:rPr lang="en-US" sz="1600" dirty="0" err="1"/>
              <a:t>निमंत्रण</a:t>
            </a:r>
            <a:r>
              <a:rPr lang="en-US" sz="1600" dirty="0"/>
              <a:t> </a:t>
            </a:r>
            <a:r>
              <a:rPr lang="en-US" sz="1600" dirty="0" err="1"/>
              <a:t>कार्ड</a:t>
            </a:r>
            <a:r>
              <a:rPr lang="en-US" sz="1600" dirty="0"/>
              <a:t> </a:t>
            </a:r>
            <a:r>
              <a:rPr lang="x-none" sz="1600" dirty="0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 smtClean="0"/>
              <a:t>चुराना</a:t>
            </a:r>
            <a:r>
              <a:rPr lang="en-US" sz="1600" dirty="0" smtClean="0"/>
              <a:t> </a:t>
            </a:r>
            <a:r>
              <a:rPr lang="x-none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6762" y="5313263"/>
            <a:ext cx="2621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मैडम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बेडरूम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घुसेंगे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वहीं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हमेशा</a:t>
            </a:r>
            <a:r>
              <a:rPr lang="en-US" sz="1600" dirty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सोती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3437" y="6928108"/>
            <a:ext cx="2555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जाकर</a:t>
            </a:r>
            <a:r>
              <a:rPr lang="en-US" sz="1600" dirty="0"/>
              <a:t> </a:t>
            </a:r>
            <a:r>
              <a:rPr lang="en-US" sz="1600" dirty="0" err="1"/>
              <a:t>निमंत्रण</a:t>
            </a:r>
            <a:r>
              <a:rPr lang="en-US" sz="1600" dirty="0"/>
              <a:t> </a:t>
            </a:r>
            <a:r>
              <a:rPr lang="en-US" sz="1600" dirty="0" err="1"/>
              <a:t>लाना</a:t>
            </a:r>
            <a:r>
              <a:rPr lang="en-US" sz="1600" dirty="0"/>
              <a:t> </a:t>
            </a:r>
            <a:r>
              <a:rPr lang="x-none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होगा</a:t>
            </a:r>
            <a:r>
              <a:rPr lang="en-US" sz="1600" dirty="0" smtClean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x-none" sz="1600" dirty="0" smtClean="0"/>
              <a:t>कोई </a:t>
            </a:r>
            <a:r>
              <a:rPr lang="en-US" sz="1600" dirty="0" smtClean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ड्रेस</a:t>
            </a:r>
            <a:r>
              <a:rPr lang="en-US" sz="1600" dirty="0"/>
              <a:t> </a:t>
            </a:r>
            <a:r>
              <a:rPr lang="en-US" sz="1600" dirty="0" err="1" smtClean="0"/>
              <a:t>खोजूंगी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CINDERALLA - JPP\c612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7781"/>
            <a:ext cx="6115050" cy="8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9461" y="473938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 smtClean="0"/>
              <a:t>क्या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19919" y="3455918"/>
            <a:ext cx="253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अदृश्य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1719" y="3494881"/>
            <a:ext cx="221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बिल्ली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अदृश्य</a:t>
            </a:r>
            <a:r>
              <a:rPr lang="en-US" sz="1600" dirty="0"/>
              <a:t> </a:t>
            </a:r>
            <a:r>
              <a:rPr lang="en-US" sz="1600" dirty="0" err="1"/>
              <a:t>होना</a:t>
            </a:r>
            <a:r>
              <a:rPr lang="en-US" sz="1600" dirty="0"/>
              <a:t> </a:t>
            </a:r>
            <a:r>
              <a:rPr lang="x-none" sz="1600" dirty="0" smtClean="0"/>
              <a:t>आता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बिल्ली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20" y="4714081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39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CINDERALLA - JPP\c613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69"/>
            <a:ext cx="6116638" cy="90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2019" y="7832328"/>
            <a:ext cx="1981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अरे</a:t>
            </a:r>
            <a:r>
              <a:rPr lang="en-US" sz="1600" dirty="0" smtClean="0"/>
              <a:t> </a:t>
            </a:r>
            <a:r>
              <a:rPr lang="en-US" sz="1600" dirty="0" err="1"/>
              <a:t>बाप</a:t>
            </a:r>
            <a:r>
              <a:rPr lang="en-US" sz="1600" dirty="0"/>
              <a:t> </a:t>
            </a:r>
            <a:r>
              <a:rPr lang="en-US" sz="1600" dirty="0" err="1"/>
              <a:t>रे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848519" y="90706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शोर</a:t>
            </a:r>
            <a:r>
              <a:rPr lang="en-US" sz="1600" dirty="0"/>
              <a:t> </a:t>
            </a:r>
            <a:r>
              <a:rPr lang="en-US" sz="1600" dirty="0" err="1"/>
              <a:t>मचाए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नई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 smtClean="0"/>
              <a:t>पहनकर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सिंड्रेला</a:t>
            </a:r>
            <a:r>
              <a:rPr lang="en-US" sz="1600" dirty="0" smtClean="0"/>
              <a:t> </a:t>
            </a:r>
            <a:r>
              <a:rPr lang="en-US" sz="1600" dirty="0" err="1"/>
              <a:t>मीनार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अंधेरी</a:t>
            </a:r>
            <a:r>
              <a:rPr lang="en-US" sz="1600" dirty="0"/>
              <a:t> </a:t>
            </a:r>
            <a:r>
              <a:rPr lang="en-US" sz="1600" dirty="0" err="1"/>
              <a:t>सीढ़ी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उतरी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119" y="3455918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x-none" sz="1600" dirty="0" smtClean="0"/>
              <a:t>अलाव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सामने</a:t>
            </a:r>
            <a:r>
              <a:rPr lang="en-US" sz="1600" dirty="0"/>
              <a:t> </a:t>
            </a:r>
            <a:r>
              <a:rPr lang="en-US" sz="1600" dirty="0" err="1"/>
              <a:t>बैठी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x-none" sz="1600" dirty="0" smtClean="0"/>
              <a:t>एक</a:t>
            </a:r>
            <a:r>
              <a:rPr lang="en-US" sz="1600" dirty="0" smtClean="0"/>
              <a:t> </a:t>
            </a:r>
            <a:r>
              <a:rPr lang="x-none" sz="1600" dirty="0" smtClean="0"/>
              <a:t>अच्छा</a:t>
            </a:r>
            <a:r>
              <a:rPr lang="en-US" sz="1600" dirty="0" smtClean="0"/>
              <a:t> </a:t>
            </a:r>
            <a:r>
              <a:rPr lang="en-US" sz="1600" dirty="0" err="1"/>
              <a:t>मौका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6257" y="4741138"/>
            <a:ext cx="1210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वही</a:t>
            </a:r>
            <a:r>
              <a:rPr lang="en-US" sz="1600" dirty="0"/>
              <a:t> </a:t>
            </a:r>
            <a:r>
              <a:rPr lang="en-US" sz="1600" dirty="0" err="1"/>
              <a:t>चूहे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35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CINDERALLA - JPP\c614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69"/>
            <a:ext cx="6116638" cy="90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4919" y="7304881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चिंता</a:t>
            </a:r>
            <a:r>
              <a:rPr lang="en-US" sz="1600" dirty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x-none" sz="1600" dirty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तरकीबें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आती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119" y="319306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सिंड्रेला</a:t>
            </a:r>
            <a:r>
              <a:rPr lang="en-US" sz="1600" dirty="0"/>
              <a:t>, </a:t>
            </a:r>
            <a:r>
              <a:rPr lang="en-US" sz="1600" dirty="0" err="1"/>
              <a:t>राजा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?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 smtClean="0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सूअर</a:t>
            </a:r>
            <a:r>
              <a:rPr lang="en-US" sz="1600" dirty="0"/>
              <a:t> </a:t>
            </a:r>
            <a:r>
              <a:rPr lang="en-US" sz="1600" dirty="0" err="1"/>
              <a:t>उड़ें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2369" y="1998037"/>
            <a:ext cx="66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आह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आह</a:t>
            </a:r>
            <a:r>
              <a:rPr lang="en-US" sz="1600" dirty="0"/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0643" y="4484688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नष्ट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उसने</a:t>
            </a:r>
            <a:r>
              <a:rPr lang="en-US" sz="1600" dirty="0" smtClean="0"/>
              <a:t> </a:t>
            </a:r>
            <a:r>
              <a:rPr lang="en-US" sz="1600" dirty="0" err="1"/>
              <a:t>निमंत्रण</a:t>
            </a:r>
            <a:r>
              <a:rPr lang="en-US" sz="1600" dirty="0"/>
              <a:t> </a:t>
            </a:r>
            <a:r>
              <a:rPr lang="en-US" sz="1600" dirty="0" err="1"/>
              <a:t>पत्र</a:t>
            </a:r>
            <a:r>
              <a:rPr lang="en-US" sz="1600" dirty="0"/>
              <a:t> </a:t>
            </a:r>
            <a:r>
              <a:rPr lang="en-US" sz="1600" dirty="0" err="1"/>
              <a:t>जला</a:t>
            </a:r>
            <a:r>
              <a:rPr lang="en-US" sz="1600" dirty="0"/>
              <a:t> </a:t>
            </a:r>
            <a:r>
              <a:rPr lang="en-US" sz="1600" dirty="0" err="1"/>
              <a:t>डाला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7285" y="5518527"/>
            <a:ext cx="1297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600" dirty="0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दुष्ट</a:t>
            </a:r>
            <a:r>
              <a:rPr lang="en-US" sz="1600" dirty="0" smtClean="0"/>
              <a:t> </a:t>
            </a:r>
            <a:r>
              <a:rPr lang="en-US" sz="1600" dirty="0" err="1"/>
              <a:t>औरत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96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CINDERALLA - JPP\c615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-1"/>
            <a:ext cx="614441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48719" y="218281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काली</a:t>
            </a:r>
            <a:r>
              <a:rPr lang="en-US" sz="1600" dirty="0"/>
              <a:t> </a:t>
            </a:r>
            <a:r>
              <a:rPr lang="en-US" sz="1600" dirty="0" err="1"/>
              <a:t>टोपी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पहनो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इससे</a:t>
            </a:r>
            <a:r>
              <a:rPr lang="en-US" sz="1600" dirty="0" smtClean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घुस</a:t>
            </a:r>
            <a:r>
              <a:rPr lang="en-US" sz="1600" dirty="0"/>
              <a:t> </a:t>
            </a:r>
            <a:r>
              <a:rPr lang="en-US" sz="1600" dirty="0" err="1"/>
              <a:t>पाओगी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9677" y="2455138"/>
            <a:ext cx="168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 smtClean="0"/>
              <a:t>ऊपर</a:t>
            </a:r>
            <a:r>
              <a:rPr lang="en-US" sz="1600" dirty="0" smtClean="0"/>
              <a:t> </a:t>
            </a:r>
            <a:r>
              <a:rPr lang="x-none" sz="1600" dirty="0" smtClean="0"/>
              <a:t>से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91319" y="2961481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1600" dirty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दीवारों</a:t>
            </a:r>
            <a:r>
              <a:rPr lang="en-US" sz="1600" dirty="0"/>
              <a:t> </a:t>
            </a:r>
            <a:r>
              <a:rPr lang="x-none" sz="1600" dirty="0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होकर</a:t>
            </a:r>
            <a:r>
              <a:rPr lang="en-US" sz="1600" dirty="0" smtClean="0"/>
              <a:t> </a:t>
            </a:r>
            <a:r>
              <a:rPr lang="en-US" sz="1600" dirty="0" err="1"/>
              <a:t>गुजरना</a:t>
            </a:r>
            <a:r>
              <a:rPr lang="en-US" sz="1600" dirty="0"/>
              <a:t> </a:t>
            </a:r>
            <a:r>
              <a:rPr lang="en-US" sz="1600" dirty="0" err="1" smtClean="0"/>
              <a:t>होगा</a:t>
            </a:r>
            <a:r>
              <a:rPr lang="en-US" sz="1600" dirty="0"/>
              <a:t>?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601119" y="3828464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अजीब</a:t>
            </a:r>
            <a:r>
              <a:rPr lang="en-US" sz="1600" dirty="0" smtClean="0"/>
              <a:t> </a:t>
            </a:r>
            <a:r>
              <a:rPr lang="en-US" sz="1600" dirty="0" err="1"/>
              <a:t>टोपी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! 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 smtClean="0"/>
              <a:t>करूं</a:t>
            </a:r>
            <a:r>
              <a:rPr lang="x-none" sz="1600" dirty="0" smtClean="0"/>
              <a:t>गी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896937" y="6841728"/>
            <a:ext cx="4371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x-none" sz="1600" dirty="0" smtClean="0"/>
              <a:t>तब</a:t>
            </a:r>
            <a:r>
              <a:rPr lang="en-US" sz="1600" dirty="0" smtClean="0"/>
              <a:t> </a:t>
            </a:r>
            <a:r>
              <a:rPr lang="x-none" sz="1600" dirty="0" smtClean="0"/>
              <a:t>पता</a:t>
            </a:r>
            <a:r>
              <a:rPr lang="en-US" sz="1600" dirty="0" smtClean="0"/>
              <a:t> </a:t>
            </a:r>
            <a:r>
              <a:rPr lang="x-none" sz="1600" dirty="0" smtClean="0"/>
              <a:t>चलेगा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जादुई</a:t>
            </a:r>
            <a:r>
              <a:rPr lang="en-US" sz="1600" dirty="0"/>
              <a:t> </a:t>
            </a:r>
            <a:r>
              <a:rPr lang="en-US" sz="1600" dirty="0" err="1" smtClean="0"/>
              <a:t>चीज़</a:t>
            </a:r>
            <a:r>
              <a:rPr lang="en-US" sz="1600" dirty="0" smtClean="0"/>
              <a:t> </a:t>
            </a:r>
            <a:r>
              <a:rPr lang="en-US" sz="1600" dirty="0" err="1" smtClean="0"/>
              <a:t>दूँ</a:t>
            </a:r>
            <a:r>
              <a:rPr lang="x-none" sz="1600" dirty="0" smtClean="0"/>
              <a:t>गी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494611" y="7609681"/>
            <a:ext cx="795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1600" dirty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चीज़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963021" y="8295481"/>
            <a:ext cx="628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dirty="0"/>
              <a:t>जूते!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1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CINDERALLA - JPP\c616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7319" y="7838281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ध्यान</a:t>
            </a:r>
            <a:r>
              <a:rPr lang="en-US" sz="1600" dirty="0" smtClean="0"/>
              <a:t> </a:t>
            </a:r>
            <a:r>
              <a:rPr lang="en-US" sz="1600" dirty="0" err="1"/>
              <a:t>रखना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आधी</a:t>
            </a:r>
            <a:r>
              <a:rPr lang="en-US" sz="1600" dirty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x-none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वापिस</a:t>
            </a:r>
            <a:r>
              <a:rPr lang="en-US" sz="1600" dirty="0" smtClean="0"/>
              <a:t> </a:t>
            </a:r>
            <a:r>
              <a:rPr lang="en-US" sz="1600" dirty="0" err="1"/>
              <a:t>आना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0882" y="294481"/>
            <a:ext cx="22558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जादुई</a:t>
            </a:r>
            <a:r>
              <a:rPr lang="en-US" sz="1600" dirty="0"/>
              <a:t> </a:t>
            </a:r>
            <a:r>
              <a:rPr lang="en-US" sz="1600" dirty="0" err="1"/>
              <a:t>टोपी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उड़</a:t>
            </a:r>
            <a:r>
              <a:rPr lang="en-US" sz="1600" dirty="0"/>
              <a:t> </a:t>
            </a:r>
            <a:r>
              <a:rPr lang="en-US" sz="1600" dirty="0" err="1"/>
              <a:t>पाओगी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दीवारों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जाकर</a:t>
            </a:r>
            <a:r>
              <a:rPr lang="en-US" sz="1600" dirty="0"/>
              <a:t> </a:t>
            </a:r>
            <a:r>
              <a:rPr lang="en-US" sz="1600" dirty="0" err="1"/>
              <a:t>पार्टी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शामिल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पाओगी</a:t>
            </a:r>
            <a:r>
              <a:rPr lang="en-US" sz="1600" dirty="0"/>
              <a:t>. </a:t>
            </a:r>
            <a:r>
              <a:rPr lang="en-US" sz="1600" dirty="0" err="1" smtClean="0"/>
              <a:t>टोपी</a:t>
            </a:r>
            <a:r>
              <a:rPr lang="en-US" sz="1600" dirty="0" smtClean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यहां</a:t>
            </a:r>
            <a:r>
              <a:rPr lang="en-US" sz="1600" dirty="0"/>
              <a:t> </a:t>
            </a:r>
            <a:r>
              <a:rPr lang="en-US" sz="1600" dirty="0" err="1"/>
              <a:t>वापस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लाएगी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x-none" sz="1600" dirty="0" smtClean="0"/>
              <a:t>एक</a:t>
            </a:r>
            <a:r>
              <a:rPr lang="en-US" sz="1600" dirty="0" smtClean="0"/>
              <a:t> </a:t>
            </a:r>
            <a:r>
              <a:rPr lang="x-none" sz="1600" dirty="0" smtClean="0"/>
              <a:t>बात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ज़रा</a:t>
            </a:r>
            <a:r>
              <a:rPr lang="en-US" sz="1600" dirty="0" smtClean="0"/>
              <a:t> </a:t>
            </a:r>
            <a:r>
              <a:rPr lang="en-US" sz="1600" dirty="0" err="1"/>
              <a:t>ध्यान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सुनो</a:t>
            </a:r>
            <a:r>
              <a:rPr lang="en-US" sz="16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6844" y="2809081"/>
            <a:ext cx="3851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जरूरी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आधी</a:t>
            </a:r>
            <a:r>
              <a:rPr lang="en-US" sz="1600" dirty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उड़ान</a:t>
            </a:r>
            <a:r>
              <a:rPr lang="en-US" sz="1600" dirty="0"/>
              <a:t> </a:t>
            </a:r>
            <a:r>
              <a:rPr lang="en-US" sz="1600" dirty="0" err="1"/>
              <a:t>भरकर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x-none" sz="1600" dirty="0" smtClean="0"/>
              <a:t>घर</a:t>
            </a:r>
            <a:r>
              <a:rPr lang="en-US" sz="1600" dirty="0" smtClean="0"/>
              <a:t> </a:t>
            </a:r>
            <a:r>
              <a:rPr lang="en-US" sz="1600" dirty="0" err="1" smtClean="0"/>
              <a:t>आओ</a:t>
            </a:r>
            <a:r>
              <a:rPr lang="en-US" sz="1600" dirty="0"/>
              <a:t>,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मंत्र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टोपी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ला</a:t>
            </a:r>
            <a:r>
              <a:rPr lang="en-US" sz="1600" dirty="0"/>
              <a:t> </a:t>
            </a:r>
            <a:r>
              <a:rPr lang="en-US" sz="1600" dirty="0" err="1"/>
              <a:t>पायेगी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997" y="7027138"/>
            <a:ext cx="1580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धन्यवाद</a:t>
            </a:r>
            <a:r>
              <a:rPr lang="en-US" sz="1600" dirty="0"/>
              <a:t>, </a:t>
            </a:r>
            <a:r>
              <a:rPr lang="en-US" sz="1600" dirty="0" err="1"/>
              <a:t>धर्म</a:t>
            </a:r>
            <a:r>
              <a:rPr lang="en-US" sz="1600" dirty="0"/>
              <a:t> </a:t>
            </a:r>
            <a:r>
              <a:rPr lang="en-US" sz="1600" dirty="0" err="1"/>
              <a:t>माँ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9440" y="4588738"/>
            <a:ext cx="1744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जल्दी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39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CINDERALLA - JPP\c617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6116638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9919" y="5399881"/>
            <a:ext cx="2362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वैसे</a:t>
            </a:r>
            <a:r>
              <a:rPr lang="en-US" sz="1500" dirty="0" smtClean="0"/>
              <a:t> </a:t>
            </a:r>
            <a:r>
              <a:rPr lang="en-US" sz="1500" dirty="0" err="1"/>
              <a:t>राजकुमार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नृत्य-पार्टी</a:t>
            </a:r>
            <a:r>
              <a:rPr lang="en-US" sz="1500" dirty="0"/>
              <a:t> </a:t>
            </a:r>
            <a:r>
              <a:rPr lang="en-US" sz="1500" dirty="0" err="1"/>
              <a:t>बहुत</a:t>
            </a:r>
            <a:r>
              <a:rPr lang="en-US" sz="1500" dirty="0"/>
              <a:t> </a:t>
            </a:r>
            <a:r>
              <a:rPr lang="en-US" sz="1500" dirty="0" err="1"/>
              <a:t>पसंद</a:t>
            </a:r>
            <a:r>
              <a:rPr lang="en-US" sz="1500" dirty="0"/>
              <a:t> </a:t>
            </a:r>
            <a:r>
              <a:rPr lang="en-US" sz="1500" dirty="0" err="1"/>
              <a:t>आई</a:t>
            </a:r>
            <a:r>
              <a:rPr lang="en-US" sz="15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119" y="2498328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रोशनी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119" y="243106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महाराज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बड़ी</a:t>
            </a:r>
            <a:r>
              <a:rPr lang="en-US" sz="1600" dirty="0"/>
              <a:t> </a:t>
            </a:r>
            <a:r>
              <a:rPr lang="en-US" sz="1600" dirty="0" err="1"/>
              <a:t>सफल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,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न?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1513" y="2580481"/>
            <a:ext cx="2590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बेटा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आमतौर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खोया</a:t>
            </a:r>
            <a:r>
              <a:rPr lang="en-US" sz="1600" dirty="0"/>
              <a:t> </a:t>
            </a:r>
            <a:r>
              <a:rPr lang="en-US" sz="1600" dirty="0" err="1"/>
              <a:t>रहता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आज</a:t>
            </a:r>
            <a:r>
              <a:rPr lang="en-US" sz="1600" dirty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सुंदर</a:t>
            </a:r>
            <a:r>
              <a:rPr lang="en-US" sz="1600" dirty="0"/>
              <a:t> </a:t>
            </a:r>
            <a:r>
              <a:rPr lang="en-US" sz="1600" dirty="0" err="1"/>
              <a:t>लड़कियों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x-none" sz="1600" dirty="0" smtClean="0"/>
              <a:t>बस</a:t>
            </a:r>
            <a:r>
              <a:rPr lang="en-US" sz="1600" dirty="0" smtClean="0"/>
              <a:t> </a:t>
            </a:r>
            <a:r>
              <a:rPr lang="x-none" sz="1600" dirty="0" smtClean="0"/>
              <a:t>नाचता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719" y="3847842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खूब</a:t>
            </a:r>
            <a:r>
              <a:rPr lang="en-US" sz="1600" dirty="0"/>
              <a:t> </a:t>
            </a:r>
            <a:r>
              <a:rPr lang="en-US" sz="1600" dirty="0" err="1"/>
              <a:t>मज़ा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इसका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हफ्ते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आयोजन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शिकार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उड़ान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अलावा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चीज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रूचि</a:t>
            </a:r>
            <a:r>
              <a:rPr lang="en-US" sz="1600" dirty="0"/>
              <a:t> </a:t>
            </a:r>
            <a:r>
              <a:rPr lang="en-US" sz="1600" dirty="0" err="1"/>
              <a:t>दिखाए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4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1026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614441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1319" y="218281"/>
            <a:ext cx="5466558" cy="225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/>
              <a:t>प्रोफेसर</a:t>
            </a:r>
            <a:r>
              <a:rPr lang="en-US" sz="1050" dirty="0"/>
              <a:t> </a:t>
            </a:r>
            <a:r>
              <a:rPr lang="en-US" sz="1050" dirty="0" err="1"/>
              <a:t>जीन-पियरे</a:t>
            </a:r>
            <a:r>
              <a:rPr lang="en-US" sz="1050" dirty="0"/>
              <a:t> </a:t>
            </a:r>
            <a:r>
              <a:rPr lang="en-US" sz="1050" dirty="0" err="1"/>
              <a:t>पेटिट</a:t>
            </a:r>
            <a:r>
              <a:rPr lang="en-US" sz="1050" dirty="0"/>
              <a:t> </a:t>
            </a:r>
            <a:r>
              <a:rPr lang="en-US" sz="1050" dirty="0" err="1"/>
              <a:t>पेशे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एस्ट्रो-फिजिसिस्ट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"</a:t>
            </a:r>
            <a:r>
              <a:rPr lang="en-US" sz="1050" dirty="0" err="1"/>
              <a:t>एसोसिएशन</a:t>
            </a:r>
            <a:r>
              <a:rPr lang="en-US" sz="1050" dirty="0"/>
              <a:t> </a:t>
            </a:r>
            <a:r>
              <a:rPr lang="en-US" sz="1050" dirty="0" err="1"/>
              <a:t>ऑफ़</a:t>
            </a:r>
            <a:r>
              <a:rPr lang="en-US" sz="1050" dirty="0"/>
              <a:t> </a:t>
            </a:r>
            <a:r>
              <a:rPr lang="en-US" sz="1050" dirty="0" err="1"/>
              <a:t>नॉलेज</a:t>
            </a:r>
            <a:r>
              <a:rPr lang="en-US" sz="1050" dirty="0"/>
              <a:t> </a:t>
            </a:r>
            <a:r>
              <a:rPr lang="en-US" sz="1050" dirty="0" err="1"/>
              <a:t>विदआउट</a:t>
            </a:r>
            <a:r>
              <a:rPr lang="en-US" sz="1050" dirty="0"/>
              <a:t> </a:t>
            </a:r>
            <a:r>
              <a:rPr lang="en-US" sz="1050" dirty="0" err="1"/>
              <a:t>बॉर्डर्स</a:t>
            </a:r>
            <a:r>
              <a:rPr lang="en-US" sz="1050" dirty="0"/>
              <a:t>" </a:t>
            </a:r>
            <a:r>
              <a:rPr lang="en-US" sz="1050" dirty="0" err="1"/>
              <a:t>की</a:t>
            </a:r>
            <a:r>
              <a:rPr lang="en-US" sz="1050" dirty="0"/>
              <a:t> </a:t>
            </a:r>
            <a:r>
              <a:rPr lang="en-US" sz="1050" dirty="0" err="1"/>
              <a:t>स्थापना</a:t>
            </a:r>
            <a:r>
              <a:rPr lang="en-US" sz="1050" dirty="0"/>
              <a:t> </a:t>
            </a:r>
            <a:r>
              <a:rPr lang="en-US" sz="1050" dirty="0" err="1"/>
              <a:t>की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वो</a:t>
            </a:r>
            <a:r>
              <a:rPr lang="en-US" sz="1050" dirty="0"/>
              <a:t> </a:t>
            </a:r>
            <a:r>
              <a:rPr lang="en-US" sz="1050" dirty="0" err="1"/>
              <a:t>उसके</a:t>
            </a:r>
            <a:r>
              <a:rPr lang="en-US" sz="1050" dirty="0"/>
              <a:t> </a:t>
            </a:r>
            <a:r>
              <a:rPr lang="en-US" sz="1050" dirty="0" err="1"/>
              <a:t>अध्यक्ष</a:t>
            </a:r>
            <a:r>
              <a:rPr lang="en-US" sz="1050" dirty="0"/>
              <a:t> </a:t>
            </a:r>
            <a:r>
              <a:rPr lang="en-US" sz="1050" dirty="0" err="1"/>
              <a:t>भी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इस</a:t>
            </a:r>
            <a:r>
              <a:rPr lang="en-US" sz="1050" dirty="0"/>
              <a:t> </a:t>
            </a:r>
            <a:r>
              <a:rPr lang="en-US" sz="1050" dirty="0" err="1"/>
              <a:t>संस्था</a:t>
            </a:r>
            <a:r>
              <a:rPr lang="en-US" sz="1050" dirty="0"/>
              <a:t> </a:t>
            </a:r>
            <a:r>
              <a:rPr lang="en-US" sz="1050" dirty="0" err="1"/>
              <a:t>का</a:t>
            </a:r>
            <a:r>
              <a:rPr lang="en-US" sz="1050" dirty="0"/>
              <a:t> </a:t>
            </a:r>
            <a:r>
              <a:rPr lang="en-US" sz="1050" dirty="0" err="1"/>
              <a:t>उद्देश्य</a:t>
            </a:r>
            <a:r>
              <a:rPr lang="en-US" sz="1050" dirty="0"/>
              <a:t> </a:t>
            </a:r>
            <a:r>
              <a:rPr lang="en-US" sz="1050" dirty="0" err="1"/>
              <a:t>वैज्ञानिक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तकनीकी</a:t>
            </a:r>
            <a:r>
              <a:rPr lang="en-US" sz="1050" dirty="0"/>
              <a:t> </a:t>
            </a:r>
            <a:r>
              <a:rPr lang="en-US" sz="1050" dirty="0" err="1"/>
              <a:t>ज्ञान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जानकारी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अधिक-से-अधिक</a:t>
            </a:r>
            <a:r>
              <a:rPr lang="en-US" sz="1050" dirty="0"/>
              <a:t> </a:t>
            </a:r>
            <a:r>
              <a:rPr lang="en-US" sz="1050" dirty="0" err="1"/>
              <a:t>देशों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फैलाना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. </a:t>
            </a:r>
            <a:r>
              <a:rPr lang="en-US" sz="1050" dirty="0" err="1"/>
              <a:t>इस</a:t>
            </a:r>
            <a:r>
              <a:rPr lang="en-US" sz="1050" dirty="0"/>
              <a:t> </a:t>
            </a:r>
            <a:r>
              <a:rPr lang="en-US" sz="1050" dirty="0" err="1"/>
              <a:t>उद्देश्य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लिए</a:t>
            </a:r>
            <a:r>
              <a:rPr lang="en-US" sz="1050" dirty="0"/>
              <a:t>, </a:t>
            </a:r>
            <a:r>
              <a:rPr lang="en-US" sz="1050" dirty="0" err="1"/>
              <a:t>उनके</a:t>
            </a:r>
            <a:r>
              <a:rPr lang="en-US" sz="1050" dirty="0"/>
              <a:t> </a:t>
            </a:r>
            <a:r>
              <a:rPr lang="en-US" sz="1050" dirty="0" err="1"/>
              <a:t>सभी</a:t>
            </a:r>
            <a:r>
              <a:rPr lang="en-US" sz="1050" dirty="0"/>
              <a:t> </a:t>
            </a:r>
            <a:r>
              <a:rPr lang="en-US" sz="1050" dirty="0" err="1"/>
              <a:t>लोकप्रिय</a:t>
            </a:r>
            <a:r>
              <a:rPr lang="en-US" sz="1050" dirty="0"/>
              <a:t> </a:t>
            </a:r>
            <a:r>
              <a:rPr lang="en-US" sz="1050" dirty="0" err="1"/>
              <a:t>विज्ञान</a:t>
            </a:r>
            <a:r>
              <a:rPr lang="en-US" sz="1050" dirty="0"/>
              <a:t> </a:t>
            </a:r>
            <a:r>
              <a:rPr lang="en-US" sz="1050" dirty="0" err="1"/>
              <a:t>संबंधी</a:t>
            </a:r>
            <a:r>
              <a:rPr lang="en-US" sz="1050" dirty="0"/>
              <a:t> </a:t>
            </a:r>
            <a:r>
              <a:rPr lang="en-US" sz="1050" dirty="0" err="1"/>
              <a:t>लेख</a:t>
            </a:r>
            <a:r>
              <a:rPr lang="en-US" sz="1050" dirty="0"/>
              <a:t> </a:t>
            </a:r>
            <a:r>
              <a:rPr lang="en-US" sz="1050" dirty="0" err="1"/>
              <a:t>जिन्हें</a:t>
            </a:r>
            <a:r>
              <a:rPr lang="en-US" sz="1050" dirty="0"/>
              <a:t>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पिछले</a:t>
            </a:r>
            <a:r>
              <a:rPr lang="en-US" sz="1050" dirty="0"/>
              <a:t> </a:t>
            </a:r>
            <a:r>
              <a:rPr lang="en-US" sz="1050" dirty="0" err="1"/>
              <a:t>तीस</a:t>
            </a:r>
            <a:r>
              <a:rPr lang="en-US" sz="1050" dirty="0"/>
              <a:t> </a:t>
            </a:r>
            <a:r>
              <a:rPr lang="en-US" sz="1050" dirty="0" err="1"/>
              <a:t>वर्षों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तैयार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उनके</a:t>
            </a:r>
            <a:r>
              <a:rPr lang="en-US" sz="1050" dirty="0"/>
              <a:t> </a:t>
            </a:r>
            <a:r>
              <a:rPr lang="en-US" sz="1050" dirty="0" err="1"/>
              <a:t>द्वारा</a:t>
            </a:r>
            <a:r>
              <a:rPr lang="en-US" sz="1050" dirty="0"/>
              <a:t> </a:t>
            </a:r>
            <a:r>
              <a:rPr lang="en-US" sz="1050" dirty="0" err="1"/>
              <a:t>बनाई</a:t>
            </a:r>
            <a:r>
              <a:rPr lang="en-US" sz="1050" dirty="0"/>
              <a:t> </a:t>
            </a:r>
            <a:r>
              <a:rPr lang="en-US" sz="1050" dirty="0" err="1"/>
              <a:t>गई</a:t>
            </a:r>
            <a:r>
              <a:rPr lang="en-US" sz="1050" dirty="0"/>
              <a:t> </a:t>
            </a:r>
            <a:r>
              <a:rPr lang="en-US" sz="1050" dirty="0" err="1"/>
              <a:t>सचित्र</a:t>
            </a:r>
            <a:r>
              <a:rPr lang="en-US" sz="1050" dirty="0"/>
              <a:t> </a:t>
            </a:r>
            <a:r>
              <a:rPr lang="x-none" sz="1050" dirty="0" smtClean="0"/>
              <a:t>एलबम्स</a:t>
            </a:r>
            <a:r>
              <a:rPr lang="en-US" sz="1050" dirty="0" smtClean="0"/>
              <a:t>, </a:t>
            </a:r>
            <a:r>
              <a:rPr lang="en-US" sz="1050" dirty="0" err="1"/>
              <a:t>आज</a:t>
            </a:r>
            <a:r>
              <a:rPr lang="en-US" sz="1050" dirty="0"/>
              <a:t> </a:t>
            </a:r>
            <a:r>
              <a:rPr lang="en-US" sz="1050" dirty="0" err="1"/>
              <a:t>सभी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आसानी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निशुल्क</a:t>
            </a:r>
            <a:r>
              <a:rPr lang="en-US" sz="1050" dirty="0"/>
              <a:t>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x-none" sz="1050" dirty="0"/>
              <a:t>फाइलों</a:t>
            </a:r>
            <a:r>
              <a:rPr lang="en-US" sz="1050" dirty="0" smtClean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डिजिटल</a:t>
            </a:r>
            <a:r>
              <a:rPr lang="en-US" sz="1050" dirty="0"/>
              <a:t>, </a:t>
            </a:r>
            <a:r>
              <a:rPr lang="en-US" sz="1050" dirty="0" err="1"/>
              <a:t>अथवा</a:t>
            </a:r>
            <a:r>
              <a:rPr lang="en-US" sz="1050" dirty="0"/>
              <a:t> </a:t>
            </a:r>
            <a:r>
              <a:rPr lang="en-US" sz="1050" dirty="0" err="1"/>
              <a:t>प्रिंटेड</a:t>
            </a:r>
            <a:r>
              <a:rPr lang="en-US" sz="1050" dirty="0"/>
              <a:t> </a:t>
            </a:r>
            <a:r>
              <a:rPr lang="en-US" sz="1050" dirty="0" err="1"/>
              <a:t>कॉपियों</a:t>
            </a:r>
            <a:r>
              <a:rPr lang="en-US" sz="1050" dirty="0"/>
              <a:t> </a:t>
            </a:r>
            <a:r>
              <a:rPr lang="en-US" sz="1050" dirty="0" err="1"/>
              <a:t>की</a:t>
            </a:r>
            <a:r>
              <a:rPr lang="en-US" sz="1050" dirty="0"/>
              <a:t> </a:t>
            </a:r>
            <a:r>
              <a:rPr lang="en-US" sz="1050" dirty="0" err="1"/>
              <a:t>अतिरिक्त</a:t>
            </a:r>
            <a:r>
              <a:rPr lang="en-US" sz="1050" dirty="0"/>
              <a:t> </a:t>
            </a:r>
            <a:r>
              <a:rPr lang="en-US" sz="1050" dirty="0" err="1"/>
              <a:t>प्रतियां</a:t>
            </a:r>
            <a:r>
              <a:rPr lang="en-US" sz="1050" dirty="0"/>
              <a:t> </a:t>
            </a:r>
            <a:r>
              <a:rPr lang="en-US" sz="1050" dirty="0" err="1"/>
              <a:t>आसानी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बनाई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सकती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एसोसिएशन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उद्देश्य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पूरा</a:t>
            </a:r>
            <a:r>
              <a:rPr lang="en-US" sz="1050" dirty="0"/>
              <a:t> </a:t>
            </a:r>
            <a:r>
              <a:rPr lang="en-US" sz="1050" dirty="0" err="1"/>
              <a:t>करने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लिए</a:t>
            </a:r>
            <a:r>
              <a:rPr lang="en-US" sz="1050" dirty="0"/>
              <a:t> </a:t>
            </a:r>
            <a:r>
              <a:rPr lang="x-none" sz="1050" dirty="0" smtClean="0"/>
              <a:t>इन</a:t>
            </a:r>
            <a:r>
              <a:rPr lang="en-US" sz="1050" dirty="0" smtClean="0"/>
              <a:t> </a:t>
            </a:r>
            <a:r>
              <a:rPr lang="x-none" sz="1050" dirty="0" smtClean="0"/>
              <a:t>पुस्तकों</a:t>
            </a:r>
            <a:r>
              <a:rPr lang="en-US" sz="1050" dirty="0" smtClean="0"/>
              <a:t> </a:t>
            </a:r>
            <a:r>
              <a:rPr lang="x-none" sz="1050" dirty="0" smtClean="0"/>
              <a:t>को</a:t>
            </a:r>
            <a:r>
              <a:rPr lang="en-US" sz="1050" dirty="0" smtClean="0"/>
              <a:t> </a:t>
            </a:r>
            <a:r>
              <a:rPr lang="en-US" sz="1050" dirty="0" err="1"/>
              <a:t>स्कूलों</a:t>
            </a:r>
            <a:r>
              <a:rPr lang="en-US" sz="1050" dirty="0"/>
              <a:t>, </a:t>
            </a:r>
            <a:r>
              <a:rPr lang="x-none" sz="1050" dirty="0"/>
              <a:t>कॉलेजों</a:t>
            </a:r>
            <a:r>
              <a:rPr lang="en-US" sz="1050" dirty="0" smtClean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विश्वविद्यालयों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पुस्तकालयों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भेजा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, </a:t>
            </a:r>
            <a:r>
              <a:rPr lang="en-US" sz="1050" dirty="0" err="1"/>
              <a:t>बशर्ते</a:t>
            </a:r>
            <a:r>
              <a:rPr lang="en-US" sz="1050" dirty="0"/>
              <a:t> </a:t>
            </a:r>
            <a:r>
              <a:rPr lang="en-US" sz="1050" dirty="0" err="1"/>
              <a:t>इससे</a:t>
            </a:r>
            <a:r>
              <a:rPr lang="en-US" sz="1050" dirty="0"/>
              <a:t> </a:t>
            </a:r>
            <a:r>
              <a:rPr lang="en-US" sz="1050" dirty="0" err="1"/>
              <a:t>कोई</a:t>
            </a:r>
            <a:r>
              <a:rPr lang="en-US" sz="1050" dirty="0"/>
              <a:t> </a:t>
            </a:r>
            <a:r>
              <a:rPr lang="en-US" sz="1050" dirty="0" err="1"/>
              <a:t>आर्थिक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राजनीतिक</a:t>
            </a:r>
            <a:r>
              <a:rPr lang="en-US" sz="1050" dirty="0"/>
              <a:t> </a:t>
            </a:r>
            <a:r>
              <a:rPr lang="en-US" sz="1050" dirty="0" err="1"/>
              <a:t>लाभ</a:t>
            </a:r>
            <a:r>
              <a:rPr lang="en-US" sz="1050" dirty="0"/>
              <a:t> </a:t>
            </a:r>
            <a:r>
              <a:rPr lang="en-US" sz="1050" dirty="0" err="1"/>
              <a:t>प्राप्त</a:t>
            </a:r>
            <a:r>
              <a:rPr lang="en-US" sz="1050" dirty="0"/>
              <a:t> न </a:t>
            </a:r>
            <a:r>
              <a:rPr lang="en-US" sz="1050" dirty="0" err="1"/>
              <a:t>करें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उनका</a:t>
            </a:r>
            <a:r>
              <a:rPr lang="en-US" sz="1050" dirty="0"/>
              <a:t> </a:t>
            </a:r>
            <a:r>
              <a:rPr lang="en-US" sz="1050" dirty="0" err="1"/>
              <a:t>कोई</a:t>
            </a:r>
            <a:r>
              <a:rPr lang="en-US" sz="1050" dirty="0"/>
              <a:t>, </a:t>
            </a:r>
            <a:r>
              <a:rPr lang="en-US" sz="1050" dirty="0" err="1"/>
              <a:t>सांप्रदायिक</a:t>
            </a:r>
            <a:r>
              <a:rPr lang="en-US" sz="1050" dirty="0"/>
              <a:t> </a:t>
            </a:r>
            <a:r>
              <a:rPr lang="en-US" sz="1050" dirty="0" err="1"/>
              <a:t>दुरूपयोग</a:t>
            </a:r>
            <a:r>
              <a:rPr lang="en-US" sz="1050" dirty="0"/>
              <a:t> न </a:t>
            </a:r>
            <a:r>
              <a:rPr lang="en-US" sz="1050" dirty="0" err="1"/>
              <a:t>हो</a:t>
            </a:r>
            <a:r>
              <a:rPr lang="en-US" sz="1050" dirty="0"/>
              <a:t>. </a:t>
            </a:r>
            <a:r>
              <a:rPr lang="en-US" sz="1050" dirty="0" err="1"/>
              <a:t>इन</a:t>
            </a:r>
            <a:r>
              <a:rPr lang="en-US" sz="1050" dirty="0"/>
              <a:t> </a:t>
            </a:r>
            <a:r>
              <a:rPr lang="en-US" sz="1050" dirty="0" err="1"/>
              <a:t>पीडीएफ</a:t>
            </a:r>
            <a:r>
              <a:rPr lang="en-US" sz="1050" dirty="0"/>
              <a:t> </a:t>
            </a:r>
            <a:r>
              <a:rPr lang="en-US" sz="1050" dirty="0" err="1"/>
              <a:t>फाइलों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स्कूलों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विश्वविद्यालयों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पुस्तकालयों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कंप्यूटर</a:t>
            </a:r>
            <a:r>
              <a:rPr lang="en-US" sz="1050" dirty="0"/>
              <a:t> </a:t>
            </a:r>
            <a:r>
              <a:rPr lang="en-US" sz="1050" dirty="0" err="1"/>
              <a:t>नेटवर्क</a:t>
            </a:r>
            <a:r>
              <a:rPr lang="en-US" sz="1050" dirty="0"/>
              <a:t> </a:t>
            </a:r>
            <a:r>
              <a:rPr lang="en-US" sz="1050" dirty="0" err="1"/>
              <a:t>पर</a:t>
            </a:r>
            <a:r>
              <a:rPr lang="en-US" sz="1050" dirty="0"/>
              <a:t> </a:t>
            </a:r>
            <a:r>
              <a:rPr lang="en-US" sz="1050" dirty="0" err="1"/>
              <a:t>भी</a:t>
            </a:r>
            <a:r>
              <a:rPr lang="en-US" sz="1050" dirty="0"/>
              <a:t> </a:t>
            </a:r>
            <a:r>
              <a:rPr lang="en-US" sz="1050" dirty="0" err="1"/>
              <a:t>डाला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 smtClean="0"/>
              <a:t>.</a:t>
            </a:r>
            <a:r>
              <a:rPr lang="en-US" sz="105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161" y="5554643"/>
            <a:ext cx="5466558" cy="324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/>
              <a:t>जीन-पियरे</a:t>
            </a:r>
            <a:r>
              <a:rPr lang="en-US" sz="1050" dirty="0"/>
              <a:t> </a:t>
            </a:r>
            <a:r>
              <a:rPr lang="en-US" sz="1050" dirty="0" err="1"/>
              <a:t>पेटिट</a:t>
            </a:r>
            <a:r>
              <a:rPr lang="en-US" sz="1050" dirty="0"/>
              <a:t> </a:t>
            </a:r>
            <a:r>
              <a:rPr lang="en-US" sz="1050" dirty="0" err="1"/>
              <a:t>ऐसे</a:t>
            </a:r>
            <a:r>
              <a:rPr lang="en-US" sz="1050" dirty="0"/>
              <a:t> </a:t>
            </a:r>
            <a:r>
              <a:rPr lang="en-US" sz="1050" dirty="0" err="1"/>
              <a:t>अनेक</a:t>
            </a:r>
            <a:r>
              <a:rPr lang="en-US" sz="1050" dirty="0"/>
              <a:t> </a:t>
            </a:r>
            <a:r>
              <a:rPr lang="en-US" sz="1050" dirty="0" err="1"/>
              <a:t>कार्य</a:t>
            </a:r>
            <a:r>
              <a:rPr lang="en-US" sz="1050" dirty="0"/>
              <a:t> </a:t>
            </a:r>
            <a:r>
              <a:rPr lang="en-US" sz="1050" dirty="0" err="1"/>
              <a:t>करना</a:t>
            </a:r>
            <a:r>
              <a:rPr lang="en-US" sz="1050" dirty="0"/>
              <a:t> </a:t>
            </a:r>
            <a:r>
              <a:rPr lang="en-US" sz="1050" dirty="0" err="1"/>
              <a:t>चाहते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 </a:t>
            </a:r>
            <a:r>
              <a:rPr lang="en-US" sz="1050" dirty="0" err="1"/>
              <a:t>जो</a:t>
            </a:r>
            <a:r>
              <a:rPr lang="en-US" sz="1050" dirty="0"/>
              <a:t> </a:t>
            </a:r>
            <a:r>
              <a:rPr lang="en-US" sz="1050" dirty="0" err="1"/>
              <a:t>अधिकांश</a:t>
            </a:r>
            <a:r>
              <a:rPr lang="en-US" sz="1050" dirty="0"/>
              <a:t> </a:t>
            </a:r>
            <a:r>
              <a:rPr lang="en-US" sz="1050" dirty="0" err="1"/>
              <a:t>लोगों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आसानी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en-US" sz="1050" dirty="0" err="1"/>
              <a:t>हो</a:t>
            </a:r>
            <a:r>
              <a:rPr lang="en-US" sz="1050" dirty="0"/>
              <a:t> </a:t>
            </a:r>
            <a:r>
              <a:rPr lang="en-US" sz="1050" dirty="0" err="1"/>
              <a:t>सकें</a:t>
            </a:r>
            <a:r>
              <a:rPr lang="en-US" sz="1050" dirty="0"/>
              <a:t>. </a:t>
            </a:r>
            <a:r>
              <a:rPr lang="en-US" sz="1050" dirty="0" err="1"/>
              <a:t>यहां</a:t>
            </a:r>
            <a:r>
              <a:rPr lang="en-US" sz="1050" dirty="0"/>
              <a:t> </a:t>
            </a:r>
            <a:r>
              <a:rPr lang="en-US" sz="1050" dirty="0" err="1"/>
              <a:t>तक</a:t>
            </a:r>
            <a:r>
              <a:rPr lang="en-US" sz="1050" dirty="0"/>
              <a:t> </a:t>
            </a:r>
            <a:r>
              <a:rPr lang="en-US" sz="1050" dirty="0" err="1"/>
              <a:t>कि</a:t>
            </a:r>
            <a:r>
              <a:rPr lang="en-US" sz="1050" dirty="0"/>
              <a:t> </a:t>
            </a:r>
            <a:r>
              <a:rPr lang="en-US" sz="1050" dirty="0" err="1"/>
              <a:t>निरक्षर</a:t>
            </a:r>
            <a:r>
              <a:rPr lang="en-US" sz="1050" dirty="0"/>
              <a:t> </a:t>
            </a:r>
            <a:r>
              <a:rPr lang="en-US" sz="1050" dirty="0" err="1"/>
              <a:t>लोग</a:t>
            </a:r>
            <a:r>
              <a:rPr lang="en-US" sz="1050" dirty="0"/>
              <a:t> </a:t>
            </a:r>
            <a:r>
              <a:rPr lang="en-US" sz="1050" dirty="0" err="1"/>
              <a:t>भी</a:t>
            </a:r>
            <a:r>
              <a:rPr lang="en-US" sz="1050" dirty="0"/>
              <a:t> </a:t>
            </a:r>
            <a:r>
              <a:rPr lang="en-US" sz="1050" dirty="0" err="1"/>
              <a:t>उन्हें</a:t>
            </a:r>
            <a:r>
              <a:rPr lang="en-US" sz="1050" dirty="0"/>
              <a:t> </a:t>
            </a:r>
            <a:r>
              <a:rPr lang="en-US" sz="1050" dirty="0" err="1"/>
              <a:t>पढ</a:t>
            </a:r>
            <a:r>
              <a:rPr lang="en-US" sz="1050" dirty="0"/>
              <a:t>़ </a:t>
            </a:r>
            <a:r>
              <a:rPr lang="en-US" sz="1050" dirty="0" err="1"/>
              <a:t>सकें</a:t>
            </a:r>
            <a:r>
              <a:rPr lang="en-US" sz="1050" dirty="0"/>
              <a:t>. </a:t>
            </a:r>
            <a:r>
              <a:rPr lang="en-US" sz="1050" dirty="0" err="1"/>
              <a:t>क्योंकि</a:t>
            </a:r>
            <a:r>
              <a:rPr lang="en-US" sz="1050" dirty="0"/>
              <a:t> </a:t>
            </a:r>
            <a:r>
              <a:rPr lang="en-US" sz="1050" dirty="0" err="1"/>
              <a:t>जब</a:t>
            </a:r>
            <a:r>
              <a:rPr lang="en-US" sz="1050" dirty="0"/>
              <a:t> </a:t>
            </a:r>
            <a:r>
              <a:rPr lang="en-US" sz="1050" dirty="0" err="1"/>
              <a:t>पाठक</a:t>
            </a:r>
            <a:r>
              <a:rPr lang="en-US" sz="1050" dirty="0"/>
              <a:t> </a:t>
            </a:r>
            <a:r>
              <a:rPr lang="en-US" sz="1050" dirty="0" err="1"/>
              <a:t>उन</a:t>
            </a:r>
            <a:r>
              <a:rPr lang="en-US" sz="1050" dirty="0"/>
              <a:t> </a:t>
            </a:r>
            <a:r>
              <a:rPr lang="en-US" sz="1050" dirty="0" err="1"/>
              <a:t>पर</a:t>
            </a:r>
            <a:r>
              <a:rPr lang="en-US" sz="1050" dirty="0"/>
              <a:t> </a:t>
            </a:r>
            <a:r>
              <a:rPr lang="en-US" sz="1050" dirty="0" err="1"/>
              <a:t>क्लिक</a:t>
            </a:r>
            <a:r>
              <a:rPr lang="en-US" sz="1050" dirty="0"/>
              <a:t> </a:t>
            </a:r>
            <a:r>
              <a:rPr lang="en-US" sz="1050" dirty="0" err="1"/>
              <a:t>करेंगे</a:t>
            </a:r>
            <a:r>
              <a:rPr lang="en-US" sz="1050" dirty="0"/>
              <a:t> </a:t>
            </a:r>
            <a:r>
              <a:rPr lang="en-US" sz="1050" dirty="0" err="1"/>
              <a:t>तो</a:t>
            </a:r>
            <a:r>
              <a:rPr lang="en-US" sz="1050" dirty="0"/>
              <a:t> </a:t>
            </a:r>
            <a:r>
              <a:rPr lang="en-US" sz="1050" dirty="0" err="1"/>
              <a:t>लिखित</a:t>
            </a:r>
            <a:r>
              <a:rPr lang="en-US" sz="1050" dirty="0"/>
              <a:t> </a:t>
            </a:r>
            <a:r>
              <a:rPr lang="en-US" sz="1050" dirty="0" err="1"/>
              <a:t>भाग</a:t>
            </a:r>
            <a:r>
              <a:rPr lang="en-US" sz="1050" dirty="0"/>
              <a:t> </a:t>
            </a:r>
            <a:r>
              <a:rPr lang="en-US" sz="1050" dirty="0" err="1"/>
              <a:t>स्वयं</a:t>
            </a:r>
            <a:r>
              <a:rPr lang="en-US" sz="1050" dirty="0"/>
              <a:t> </a:t>
            </a:r>
            <a:r>
              <a:rPr lang="en-US" sz="1050" dirty="0" err="1"/>
              <a:t>ही</a:t>
            </a:r>
            <a:r>
              <a:rPr lang="en-US" sz="1050" dirty="0"/>
              <a:t> "</a:t>
            </a:r>
            <a:r>
              <a:rPr lang="en-US" sz="1050" dirty="0" err="1"/>
              <a:t>बोलेगा</a:t>
            </a:r>
            <a:r>
              <a:rPr lang="en-US" sz="1050" dirty="0"/>
              <a:t>". </a:t>
            </a:r>
            <a:r>
              <a:rPr lang="en-US" sz="1050" dirty="0" err="1"/>
              <a:t>इस</a:t>
            </a:r>
            <a:r>
              <a:rPr lang="en-US" sz="1050" dirty="0"/>
              <a:t> </a:t>
            </a:r>
            <a:r>
              <a:rPr lang="en-US" sz="1050" dirty="0" err="1"/>
              <a:t>प्रकार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नवाचार</a:t>
            </a:r>
            <a:r>
              <a:rPr lang="en-US" sz="1050" dirty="0"/>
              <a:t> "</a:t>
            </a:r>
            <a:r>
              <a:rPr lang="en-US" sz="1050" dirty="0" err="1"/>
              <a:t>साक्षरता</a:t>
            </a:r>
            <a:r>
              <a:rPr lang="en-US" sz="1050" dirty="0"/>
              <a:t> </a:t>
            </a:r>
            <a:r>
              <a:rPr lang="en-US" sz="1050" dirty="0" err="1"/>
              <a:t>योजनाओं</a:t>
            </a:r>
            <a:r>
              <a:rPr lang="en-US" sz="1050" dirty="0"/>
              <a:t>"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सहायक</a:t>
            </a:r>
            <a:r>
              <a:rPr lang="en-US" sz="1050" dirty="0"/>
              <a:t> </a:t>
            </a:r>
            <a:r>
              <a:rPr lang="en-US" sz="1050" dirty="0" err="1"/>
              <a:t>होंगे</a:t>
            </a:r>
            <a:r>
              <a:rPr lang="en-US" sz="1050" dirty="0"/>
              <a:t>. </a:t>
            </a:r>
            <a:r>
              <a:rPr lang="en-US" sz="1050" dirty="0" err="1"/>
              <a:t>दूसरी</a:t>
            </a:r>
            <a:r>
              <a:rPr lang="en-US" sz="1050" dirty="0"/>
              <a:t> </a:t>
            </a:r>
            <a:r>
              <a:rPr lang="en-US" sz="1050" dirty="0" err="1"/>
              <a:t>एल्बम</a:t>
            </a:r>
            <a:r>
              <a:rPr lang="en-US" sz="1050" dirty="0"/>
              <a:t> "</a:t>
            </a:r>
            <a:r>
              <a:rPr lang="en-US" sz="1050" dirty="0" err="1"/>
              <a:t>द्विभाषी</a:t>
            </a:r>
            <a:r>
              <a:rPr lang="en-US" sz="1050" dirty="0"/>
              <a:t>" </a:t>
            </a:r>
            <a:r>
              <a:rPr lang="en-US" sz="1050" dirty="0" err="1"/>
              <a:t>होंगी</a:t>
            </a:r>
            <a:r>
              <a:rPr lang="en-US" sz="1050" dirty="0"/>
              <a:t> </a:t>
            </a:r>
            <a:r>
              <a:rPr lang="en-US" sz="1050" dirty="0" err="1"/>
              <a:t>जहां</a:t>
            </a:r>
            <a:r>
              <a:rPr lang="en-US" sz="1050" dirty="0"/>
              <a:t> </a:t>
            </a:r>
            <a:r>
              <a:rPr lang="en-US" sz="1050" dirty="0" err="1"/>
              <a:t>मात्र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क्लिक</a:t>
            </a:r>
            <a:r>
              <a:rPr lang="en-US" sz="1050" dirty="0"/>
              <a:t> </a:t>
            </a:r>
            <a:r>
              <a:rPr lang="en-US" sz="1050" dirty="0" err="1"/>
              <a:t>करने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ही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भाषा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दूसरी</a:t>
            </a:r>
            <a:r>
              <a:rPr lang="en-US" sz="1050" dirty="0"/>
              <a:t> </a:t>
            </a:r>
            <a:r>
              <a:rPr lang="en-US" sz="1050" dirty="0" err="1"/>
              <a:t>भाषा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स्विच</a:t>
            </a:r>
            <a:r>
              <a:rPr lang="en-US" sz="1050" dirty="0"/>
              <a:t> </a:t>
            </a:r>
            <a:r>
              <a:rPr lang="en-US" sz="1050" dirty="0" err="1"/>
              <a:t>करना</a:t>
            </a:r>
            <a:r>
              <a:rPr lang="en-US" sz="1050" dirty="0"/>
              <a:t> </a:t>
            </a:r>
            <a:r>
              <a:rPr lang="en-US" sz="1050" dirty="0" err="1"/>
              <a:t>संभव</a:t>
            </a:r>
            <a:r>
              <a:rPr lang="en-US" sz="1050" dirty="0"/>
              <a:t> </a:t>
            </a:r>
            <a:r>
              <a:rPr lang="en-US" sz="1050" dirty="0" err="1"/>
              <a:t>होगा</a:t>
            </a:r>
            <a:r>
              <a:rPr lang="en-US" sz="1050" dirty="0"/>
              <a:t>. </a:t>
            </a:r>
            <a:r>
              <a:rPr lang="en-US" sz="1050" dirty="0" err="1"/>
              <a:t>इसके</a:t>
            </a:r>
            <a:r>
              <a:rPr lang="en-US" sz="1050" dirty="0"/>
              <a:t> </a:t>
            </a:r>
            <a:r>
              <a:rPr lang="en-US" sz="1050" dirty="0" err="1"/>
              <a:t>लिए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उपकरण</a:t>
            </a:r>
            <a:r>
              <a:rPr lang="en-US" sz="1050" dirty="0"/>
              <a:t>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en-US" sz="1050" dirty="0" err="1"/>
              <a:t>कराया</a:t>
            </a:r>
            <a:r>
              <a:rPr lang="en-US" sz="1050" dirty="0"/>
              <a:t> </a:t>
            </a:r>
            <a:r>
              <a:rPr lang="en-US" sz="1050" dirty="0" err="1"/>
              <a:t>जायेगा</a:t>
            </a:r>
            <a:r>
              <a:rPr lang="en-US" sz="1050" dirty="0"/>
              <a:t> </a:t>
            </a:r>
            <a:r>
              <a:rPr lang="en-US" sz="1050" dirty="0" err="1"/>
              <a:t>जो</a:t>
            </a:r>
            <a:r>
              <a:rPr lang="en-US" sz="1050" dirty="0"/>
              <a:t> </a:t>
            </a:r>
            <a:r>
              <a:rPr lang="en-US" sz="1050" dirty="0" err="1"/>
              <a:t>भाषा</a:t>
            </a:r>
            <a:r>
              <a:rPr lang="en-US" sz="1050" dirty="0"/>
              <a:t> </a:t>
            </a:r>
            <a:r>
              <a:rPr lang="en-US" sz="1050" dirty="0" err="1"/>
              <a:t>कौशल</a:t>
            </a:r>
            <a:r>
              <a:rPr lang="en-US" sz="1050" dirty="0"/>
              <a:t> </a:t>
            </a:r>
            <a:r>
              <a:rPr lang="en-US" sz="1050" dirty="0" err="1"/>
              <a:t>विकसित</a:t>
            </a:r>
            <a:r>
              <a:rPr lang="en-US" sz="1050" dirty="0"/>
              <a:t> </a:t>
            </a:r>
            <a:r>
              <a:rPr lang="en-US" sz="1050" dirty="0" err="1"/>
              <a:t>करने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लोगों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मदद</a:t>
            </a:r>
            <a:r>
              <a:rPr lang="en-US" sz="1050" dirty="0"/>
              <a:t> </a:t>
            </a:r>
            <a:r>
              <a:rPr lang="en-US" sz="1050" dirty="0" err="1"/>
              <a:t>देगा</a:t>
            </a:r>
            <a:r>
              <a:rPr lang="en-US" sz="1050" dirty="0" smtClean="0"/>
              <a:t>.</a:t>
            </a: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sz="1050" dirty="0" err="1" smtClean="0">
                <a:solidFill>
                  <a:srgbClr val="FF0000"/>
                </a:solidFill>
              </a:rPr>
              <a:t>जीन-पियरे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>
                <a:solidFill>
                  <a:srgbClr val="FF0000"/>
                </a:solidFill>
              </a:rPr>
              <a:t>पेटिट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 err="1"/>
              <a:t>का</a:t>
            </a:r>
            <a:r>
              <a:rPr lang="en-US" sz="1050" dirty="0"/>
              <a:t> </a:t>
            </a:r>
            <a:r>
              <a:rPr lang="en-US" sz="1050" dirty="0" err="1"/>
              <a:t>जन्म</a:t>
            </a:r>
            <a:r>
              <a:rPr lang="en-US" sz="1050" dirty="0"/>
              <a:t> 1937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हुआ</a:t>
            </a:r>
            <a:r>
              <a:rPr lang="en-US" sz="1050" dirty="0"/>
              <a:t> </a:t>
            </a:r>
            <a:r>
              <a:rPr lang="en-US" sz="1050" dirty="0" err="1"/>
              <a:t>था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फ्रेंच</a:t>
            </a:r>
            <a:r>
              <a:rPr lang="en-US" sz="1050" dirty="0"/>
              <a:t> </a:t>
            </a:r>
            <a:r>
              <a:rPr lang="en-US" sz="1050" dirty="0" err="1"/>
              <a:t>अनुसंधान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अपना</a:t>
            </a:r>
            <a:r>
              <a:rPr lang="en-US" sz="1050" dirty="0"/>
              <a:t> </a:t>
            </a:r>
            <a:r>
              <a:rPr lang="en-US" sz="1050" dirty="0" err="1"/>
              <a:t>करियर</a:t>
            </a:r>
            <a:r>
              <a:rPr lang="en-US" sz="1050" dirty="0"/>
              <a:t> </a:t>
            </a:r>
            <a:r>
              <a:rPr lang="en-US" sz="1050" dirty="0" err="1"/>
              <a:t>बनाया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प्लाज्मा</a:t>
            </a:r>
            <a:r>
              <a:rPr lang="en-US" sz="1050" dirty="0"/>
              <a:t> </a:t>
            </a:r>
            <a:r>
              <a:rPr lang="en-US" sz="1050" dirty="0" err="1"/>
              <a:t>भौतिक</a:t>
            </a:r>
            <a:r>
              <a:rPr lang="en-US" sz="1050" dirty="0"/>
              <a:t> </a:t>
            </a:r>
            <a:r>
              <a:rPr lang="en-US" sz="1050" dirty="0" err="1"/>
              <a:t>वैज्ञानिक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रूप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काम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,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कंप्यूटर</a:t>
            </a:r>
            <a:r>
              <a:rPr lang="en-US" sz="1050" dirty="0"/>
              <a:t> </a:t>
            </a:r>
            <a:r>
              <a:rPr lang="en-US" sz="1050" dirty="0" err="1"/>
              <a:t>साइंस</a:t>
            </a:r>
            <a:r>
              <a:rPr lang="en-US" sz="1050" dirty="0"/>
              <a:t> </a:t>
            </a:r>
            <a:r>
              <a:rPr lang="en-US" sz="1050" dirty="0" err="1"/>
              <a:t>सेंटर</a:t>
            </a:r>
            <a:r>
              <a:rPr lang="en-US" sz="1050" dirty="0"/>
              <a:t> </a:t>
            </a:r>
            <a:r>
              <a:rPr lang="en-US" sz="1050" dirty="0" err="1"/>
              <a:t>का</a:t>
            </a:r>
            <a:r>
              <a:rPr lang="en-US" sz="1050" dirty="0"/>
              <a:t> </a:t>
            </a:r>
            <a:r>
              <a:rPr lang="en-US" sz="1050" dirty="0" err="1"/>
              <a:t>निर्देशन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,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तमाम</a:t>
            </a:r>
            <a:r>
              <a:rPr lang="en-US" sz="1050" dirty="0"/>
              <a:t> </a:t>
            </a:r>
            <a:r>
              <a:rPr lang="en-US" sz="1050" dirty="0" err="1"/>
              <a:t>सॉफ्टवेयर्स</a:t>
            </a:r>
            <a:r>
              <a:rPr lang="en-US" sz="1050" dirty="0"/>
              <a:t> </a:t>
            </a:r>
            <a:r>
              <a:rPr lang="en-US" sz="1050" dirty="0" err="1"/>
              <a:t>बनाए</a:t>
            </a:r>
            <a:r>
              <a:rPr lang="en-US" sz="1050" dirty="0"/>
              <a:t>. </a:t>
            </a:r>
            <a:r>
              <a:rPr lang="en-US" sz="1050" dirty="0" err="1"/>
              <a:t>उनके</a:t>
            </a:r>
            <a:r>
              <a:rPr lang="en-US" sz="1050" dirty="0"/>
              <a:t> </a:t>
            </a:r>
            <a:r>
              <a:rPr lang="en-US" sz="1050" dirty="0" err="1"/>
              <a:t>सैकड़ों</a:t>
            </a:r>
            <a:r>
              <a:rPr lang="en-US" sz="1050" dirty="0"/>
              <a:t> </a:t>
            </a:r>
            <a:r>
              <a:rPr lang="en-US" sz="1050" dirty="0" err="1"/>
              <a:t>लेख</a:t>
            </a:r>
            <a:r>
              <a:rPr lang="en-US" sz="1050" dirty="0"/>
              <a:t> </a:t>
            </a:r>
            <a:r>
              <a:rPr lang="en-US" sz="1050" dirty="0" err="1"/>
              <a:t>वैज्ञानिक</a:t>
            </a:r>
            <a:r>
              <a:rPr lang="en-US" sz="1050" dirty="0"/>
              <a:t> </a:t>
            </a:r>
            <a:r>
              <a:rPr lang="en-US" sz="1050" dirty="0" err="1"/>
              <a:t>पत्रिकाओं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प्रकाशित</a:t>
            </a:r>
            <a:r>
              <a:rPr lang="en-US" sz="1050" dirty="0"/>
              <a:t> </a:t>
            </a:r>
            <a:r>
              <a:rPr lang="en-US" sz="1050" dirty="0" err="1"/>
              <a:t>हुए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 </a:t>
            </a:r>
            <a:r>
              <a:rPr lang="en-US" sz="1050" dirty="0" err="1"/>
              <a:t>जिनमें</a:t>
            </a:r>
            <a:r>
              <a:rPr lang="en-US" sz="1050" dirty="0"/>
              <a:t> </a:t>
            </a:r>
            <a:r>
              <a:rPr lang="en-US" sz="1050" dirty="0" err="1"/>
              <a:t>द्रव</a:t>
            </a:r>
            <a:r>
              <a:rPr lang="en-US" sz="1050" dirty="0"/>
              <a:t> </a:t>
            </a:r>
            <a:r>
              <a:rPr lang="en-US" sz="1050" dirty="0" err="1"/>
              <a:t>यांत्रिकी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लेकर</a:t>
            </a:r>
            <a:r>
              <a:rPr lang="en-US" sz="1050" dirty="0"/>
              <a:t> </a:t>
            </a:r>
            <a:r>
              <a:rPr lang="en-US" sz="1050" dirty="0" err="1"/>
              <a:t>सैद्धांतिक</a:t>
            </a:r>
            <a:r>
              <a:rPr lang="en-US" sz="1050" dirty="0"/>
              <a:t> </a:t>
            </a:r>
            <a:r>
              <a:rPr lang="en-US" sz="1050" dirty="0" err="1"/>
              <a:t>सृष्टिशास्त्र</a:t>
            </a:r>
            <a:r>
              <a:rPr lang="en-US" sz="1050" dirty="0"/>
              <a:t> </a:t>
            </a:r>
            <a:r>
              <a:rPr lang="en-US" sz="1050" dirty="0" err="1"/>
              <a:t>तक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विषय</a:t>
            </a:r>
            <a:r>
              <a:rPr lang="en-US" sz="1050" dirty="0"/>
              <a:t> </a:t>
            </a:r>
            <a:r>
              <a:rPr lang="en-US" sz="1050" dirty="0" err="1"/>
              <a:t>शामिल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लगभग</a:t>
            </a:r>
            <a:r>
              <a:rPr lang="en-US" sz="1050" dirty="0"/>
              <a:t> </a:t>
            </a:r>
            <a:r>
              <a:rPr lang="en-US" sz="1050" dirty="0" err="1"/>
              <a:t>तीस</a:t>
            </a:r>
            <a:r>
              <a:rPr lang="en-US" sz="1050" dirty="0"/>
              <a:t> </a:t>
            </a:r>
            <a:r>
              <a:rPr lang="en-US" sz="1050" dirty="0" err="1"/>
              <a:t>पुस्तकें</a:t>
            </a:r>
            <a:r>
              <a:rPr lang="en-US" sz="1050" dirty="0"/>
              <a:t> </a:t>
            </a:r>
            <a:r>
              <a:rPr lang="en-US" sz="1050" dirty="0" err="1"/>
              <a:t>लिखी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 </a:t>
            </a:r>
            <a:r>
              <a:rPr lang="en-US" sz="1050" dirty="0" err="1"/>
              <a:t>जिनका</a:t>
            </a:r>
            <a:r>
              <a:rPr lang="en-US" sz="1050" dirty="0"/>
              <a:t> </a:t>
            </a:r>
            <a:r>
              <a:rPr lang="en-US" sz="1050" dirty="0" err="1"/>
              <a:t>कई</a:t>
            </a:r>
            <a:r>
              <a:rPr lang="en-US" sz="1050" dirty="0"/>
              <a:t> </a:t>
            </a:r>
            <a:r>
              <a:rPr lang="en-US" sz="1050" dirty="0" err="1"/>
              <a:t>भाषाओं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अनुवाद</a:t>
            </a:r>
            <a:r>
              <a:rPr lang="en-US" sz="1050" dirty="0"/>
              <a:t> </a:t>
            </a:r>
            <a:r>
              <a:rPr lang="en-US" sz="1050" dirty="0" err="1"/>
              <a:t>हुआ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05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050" dirty="0" err="1"/>
              <a:t>निम्नलिखित</a:t>
            </a:r>
            <a:r>
              <a:rPr lang="en-US" sz="1050" dirty="0"/>
              <a:t> </a:t>
            </a:r>
            <a:r>
              <a:rPr lang="en-US" sz="1050" dirty="0" err="1"/>
              <a:t>इंटरनेट</a:t>
            </a:r>
            <a:r>
              <a:rPr lang="en-US" sz="1050" dirty="0"/>
              <a:t> </a:t>
            </a:r>
            <a:r>
              <a:rPr lang="en-US" sz="1050" dirty="0" err="1"/>
              <a:t>साइट</a:t>
            </a:r>
            <a:r>
              <a:rPr lang="en-US" sz="1050" dirty="0"/>
              <a:t> </a:t>
            </a:r>
            <a:r>
              <a:rPr lang="en-US" sz="1050" dirty="0" err="1"/>
              <a:t>पर</a:t>
            </a:r>
            <a:r>
              <a:rPr lang="en-US" sz="1050" dirty="0"/>
              <a:t> </a:t>
            </a:r>
            <a:r>
              <a:rPr lang="en-US" sz="1050" dirty="0" err="1"/>
              <a:t>एसोसिएशन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संपर्क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05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174352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CINDERALLA - JPP\c618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67920" y="5582821"/>
            <a:ext cx="2448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बिलकुल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 smtClean="0"/>
              <a:t>शाम</a:t>
            </a:r>
            <a:r>
              <a:rPr lang="en-US" sz="1600" dirty="0"/>
              <a:t> </a:t>
            </a:r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x-none" sz="1600" dirty="0" smtClean="0"/>
              <a:t>मेरी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टोपी</a:t>
            </a:r>
            <a:r>
              <a:rPr lang="en-US" sz="1600" dirty="0" smtClean="0"/>
              <a:t> </a:t>
            </a:r>
            <a:r>
              <a:rPr lang="en-US" sz="1600" dirty="0" err="1"/>
              <a:t>फहराते</a:t>
            </a:r>
            <a:r>
              <a:rPr lang="en-US" sz="1600" dirty="0"/>
              <a:t> </a:t>
            </a:r>
            <a:r>
              <a:rPr lang="en-US" sz="1600" dirty="0" err="1" smtClean="0"/>
              <a:t>हुए</a:t>
            </a:r>
            <a:r>
              <a:rPr lang="en-US" sz="1600" dirty="0" smtClean="0"/>
              <a:t> </a:t>
            </a:r>
            <a:r>
              <a:rPr lang="en-US" sz="1600" dirty="0" err="1" smtClean="0"/>
              <a:t>देखी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x-none" sz="1600" dirty="0" smtClean="0"/>
              <a:t>तब</a:t>
            </a:r>
            <a:r>
              <a:rPr lang="en-US" sz="1600" dirty="0" smtClean="0"/>
              <a:t> </a:t>
            </a:r>
            <a:r>
              <a:rPr lang="en-US" sz="1600" dirty="0" err="1" smtClean="0"/>
              <a:t>आप</a:t>
            </a:r>
            <a:r>
              <a:rPr lang="x-none" sz="1600" dirty="0" smtClean="0"/>
              <a:t>ने</a:t>
            </a:r>
            <a:r>
              <a:rPr lang="en-US" sz="1600" dirty="0" smtClean="0"/>
              <a:t> </a:t>
            </a:r>
            <a:r>
              <a:rPr lang="x-none" sz="1600" dirty="0" smtClean="0"/>
              <a:t>ज़रूर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कोई</a:t>
            </a:r>
            <a:r>
              <a:rPr lang="en-US" sz="1600" dirty="0" smtClean="0"/>
              <a:t> </a:t>
            </a:r>
            <a:r>
              <a:rPr lang="en-US" sz="1600" dirty="0" err="1"/>
              <a:t>सपना</a:t>
            </a:r>
            <a:r>
              <a:rPr lang="en-US" sz="1600" dirty="0"/>
              <a:t> </a:t>
            </a:r>
            <a:r>
              <a:rPr lang="x-none" sz="1600" dirty="0" smtClean="0"/>
              <a:t>देखा</a:t>
            </a:r>
            <a:r>
              <a:rPr lang="en-US" sz="1600" dirty="0" smtClean="0"/>
              <a:t> </a:t>
            </a:r>
            <a:r>
              <a:rPr lang="x-none" sz="1600" dirty="0" smtClean="0"/>
              <a:t>होगा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06017" y="212328"/>
            <a:ext cx="163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ओह</a:t>
            </a:r>
            <a:r>
              <a:rPr lang="en-US" sz="1600" dirty="0"/>
              <a:t>, </a:t>
            </a:r>
            <a:r>
              <a:rPr lang="en-US" sz="1600" dirty="0" err="1"/>
              <a:t>कृपया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माफ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0319" y="207962"/>
            <a:ext cx="2105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x-none" sz="1600" dirty="0" smtClean="0"/>
              <a:t>ही</a:t>
            </a:r>
            <a:r>
              <a:rPr lang="en-US" sz="1600" dirty="0" smtClean="0"/>
              <a:t> </a:t>
            </a:r>
            <a:r>
              <a:rPr lang="x-none" sz="1600" dirty="0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उड़ने</a:t>
            </a:r>
            <a:r>
              <a:rPr lang="en-US" sz="1600" dirty="0" smtClean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महिला</a:t>
            </a:r>
            <a:r>
              <a:rPr lang="en-US" sz="1600" dirty="0"/>
              <a:t> </a:t>
            </a:r>
            <a:r>
              <a:rPr lang="en-US" sz="1600" dirty="0" err="1" smtClean="0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319" y="2816284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घास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मैदान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कौन</a:t>
            </a:r>
            <a:r>
              <a:rPr lang="en-US" sz="1600" dirty="0"/>
              <a:t> </a:t>
            </a:r>
            <a:r>
              <a:rPr lang="en-US" sz="1600" dirty="0" err="1"/>
              <a:t>उतरा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24719" y="4555728"/>
            <a:ext cx="5086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भगवान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कसम</a:t>
            </a:r>
            <a:r>
              <a:rPr lang="en-US" sz="1600" dirty="0"/>
              <a:t>!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चमगादड़-महिला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x-none" sz="1600" dirty="0" smtClean="0"/>
              <a:t>चमगादड़ों</a:t>
            </a:r>
            <a:r>
              <a:rPr lang="en-US" sz="1600" dirty="0" smtClean="0"/>
              <a:t> </a:t>
            </a: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उड़ान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रहस्य</a:t>
            </a:r>
            <a:r>
              <a:rPr lang="en-US" sz="1600" dirty="0"/>
              <a:t> </a:t>
            </a:r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निकाला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CINDERALLA - JPP\c619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" y="0"/>
            <a:ext cx="608726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319" y="7685881"/>
            <a:ext cx="1956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शायद</a:t>
            </a:r>
            <a:r>
              <a:rPr lang="en-US" sz="1600" dirty="0" smtClean="0"/>
              <a:t> </a:t>
            </a:r>
            <a:r>
              <a:rPr lang="en-US" sz="1600" dirty="0"/>
              <a:t>...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9719" y="255518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कसम</a:t>
            </a:r>
            <a:r>
              <a:rPr lang="en-US" sz="1600" dirty="0"/>
              <a:t> </a:t>
            </a:r>
            <a:r>
              <a:rPr lang="en-US" sz="1600" dirty="0" err="1"/>
              <a:t>खाकर</a:t>
            </a:r>
            <a:r>
              <a:rPr lang="en-US" sz="1600" dirty="0"/>
              <a:t> </a:t>
            </a:r>
            <a:r>
              <a:rPr lang="en-US" sz="1600" dirty="0" err="1" smtClean="0"/>
              <a:t>कहता</a:t>
            </a:r>
            <a:r>
              <a:rPr lang="en-US" sz="1600" dirty="0" smtClean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 smtClean="0"/>
              <a:t>तुम्हें</a:t>
            </a:r>
            <a:r>
              <a:rPr lang="en-US" sz="1600" dirty="0" smtClean="0"/>
              <a:t> </a:t>
            </a:r>
            <a:r>
              <a:rPr lang="x-none" sz="1600" dirty="0" smtClean="0"/>
              <a:t>खुद</a:t>
            </a:r>
            <a:r>
              <a:rPr lang="en-US" sz="1600" dirty="0" smtClean="0"/>
              <a:t> </a:t>
            </a:r>
            <a:r>
              <a:rPr lang="en-US" sz="1600" dirty="0" err="1" smtClean="0"/>
              <a:t>लॉन</a:t>
            </a:r>
            <a:r>
              <a:rPr lang="en-US" sz="1600" dirty="0" smtClean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हवा</a:t>
            </a:r>
            <a:r>
              <a:rPr lang="en-US" sz="1600" dirty="0" smtClean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उतरते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19" y="1818481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कोट</a:t>
            </a:r>
            <a:r>
              <a:rPr lang="en-US" sz="1600" dirty="0"/>
              <a:t> </a:t>
            </a:r>
            <a:r>
              <a:rPr lang="x-none" sz="1600" dirty="0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फड़फड़ा</a:t>
            </a:r>
            <a:r>
              <a:rPr lang="x-none" sz="1600" dirty="0" smtClean="0"/>
              <a:t>ने</a:t>
            </a:r>
            <a:r>
              <a:rPr lang="en-US" sz="1600" dirty="0" smtClean="0"/>
              <a:t> </a:t>
            </a:r>
            <a:r>
              <a:rPr lang="x-none" sz="1600" dirty="0" smtClean="0"/>
              <a:t>की</a:t>
            </a:r>
            <a:r>
              <a:rPr lang="en-US" sz="1600" dirty="0" smtClean="0"/>
              <a:t> </a:t>
            </a:r>
            <a:r>
              <a:rPr lang="x-none" sz="1600" dirty="0" smtClean="0"/>
              <a:t>आवाज़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सुनने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घास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दौड</a:t>
            </a:r>
            <a:r>
              <a:rPr lang="en-US" sz="1600" dirty="0"/>
              <a:t>़ </a:t>
            </a:r>
            <a:r>
              <a:rPr lang="x-none" sz="1600" dirty="0" smtClean="0"/>
              <a:t>रही</a:t>
            </a:r>
            <a:r>
              <a:rPr lang="en-US" sz="1600" dirty="0" smtClean="0"/>
              <a:t> </a:t>
            </a:r>
            <a:r>
              <a:rPr lang="x-none" sz="1600" dirty="0" smtClean="0"/>
              <a:t>थी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 smtClean="0"/>
              <a:t>चमगादड़</a:t>
            </a:r>
            <a:r>
              <a:rPr lang="en-US" sz="1600" dirty="0" smtClean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x-none" sz="1600" dirty="0" smtClean="0"/>
              <a:t>का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x-none" sz="1600" dirty="0" smtClean="0"/>
              <a:t>सिर्फ</a:t>
            </a:r>
            <a:r>
              <a:rPr lang="en-US" sz="1600" dirty="0" smtClean="0"/>
              <a:t> </a:t>
            </a:r>
            <a:r>
              <a:rPr lang="x-none" sz="1600" dirty="0" smtClean="0"/>
              <a:t>नाटक</a:t>
            </a:r>
            <a:r>
              <a:rPr lang="en-US" sz="1600" dirty="0" smtClean="0"/>
              <a:t> </a:t>
            </a:r>
            <a:r>
              <a:rPr lang="en-US" sz="1600" dirty="0" err="1" smtClean="0"/>
              <a:t>कर</a:t>
            </a:r>
            <a:r>
              <a:rPr lang="en-US" sz="1600" dirty="0" smtClean="0"/>
              <a:t> </a:t>
            </a:r>
            <a:r>
              <a:rPr lang="x-none" sz="1600" dirty="0" smtClean="0"/>
              <a:t>रही</a:t>
            </a:r>
            <a:r>
              <a:rPr lang="en-US" sz="1600" dirty="0" smtClean="0"/>
              <a:t> </a:t>
            </a:r>
            <a:r>
              <a:rPr lang="x-none" sz="1600" dirty="0" smtClean="0"/>
              <a:t>थी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38918" y="2580481"/>
            <a:ext cx="1981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 </a:t>
            </a:r>
            <a:r>
              <a:rPr lang="x-none" sz="1600" dirty="0" smtClean="0"/>
              <a:t>बाप</a:t>
            </a:r>
            <a:r>
              <a:rPr lang="en-US" sz="1600" dirty="0" smtClean="0"/>
              <a:t> </a:t>
            </a:r>
            <a:r>
              <a:rPr lang="x-none" sz="1600" dirty="0" smtClean="0"/>
              <a:t>रे!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उसने</a:t>
            </a:r>
            <a:r>
              <a:rPr lang="en-US" sz="1600" dirty="0" smtClean="0"/>
              <a:t> </a:t>
            </a: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वाकई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x-none" sz="1600" dirty="0"/>
              <a:t>बहाना</a:t>
            </a:r>
            <a:r>
              <a:rPr lang="en-US" sz="1600" dirty="0"/>
              <a:t> </a:t>
            </a:r>
            <a:r>
              <a:rPr lang="x-none" sz="1600" dirty="0"/>
              <a:t>बनाना</a:t>
            </a:r>
            <a:r>
              <a:rPr lang="en-US" sz="1600" dirty="0"/>
              <a:t> </a:t>
            </a:r>
            <a:r>
              <a:rPr lang="en-US" sz="1600" dirty="0" err="1" smtClean="0"/>
              <a:t>होगा</a:t>
            </a:r>
            <a:r>
              <a:rPr lang="en-US" sz="1600" dirty="0" smtClean="0"/>
              <a:t>.....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130152" y="3952081"/>
            <a:ext cx="2518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 smtClean="0"/>
              <a:t>आपको</a:t>
            </a:r>
            <a:r>
              <a:rPr lang="en-US" sz="1600" dirty="0" smtClean="0"/>
              <a:t> </a:t>
            </a:r>
            <a:r>
              <a:rPr lang="en-US" sz="1600" dirty="0" err="1"/>
              <a:t>नकाबपोश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नृत्य-पार्टी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सवाल</a:t>
            </a:r>
            <a:r>
              <a:rPr lang="en-US" sz="1600" dirty="0"/>
              <a:t> </a:t>
            </a:r>
            <a:r>
              <a:rPr lang="en-US" sz="1600" dirty="0" err="1"/>
              <a:t>पूछने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अगर</a:t>
            </a:r>
            <a:r>
              <a:rPr lang="en-US" sz="1600" dirty="0" smtClean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नृत्य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लिए</a:t>
            </a:r>
            <a:r>
              <a:rPr lang="en-US" sz="1600" dirty="0" smtClean="0"/>
              <a:t> </a:t>
            </a:r>
            <a:r>
              <a:rPr lang="en-US" sz="1600" dirty="0" err="1"/>
              <a:t>आमंत्रित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x-none" sz="1600" dirty="0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बेहतर</a:t>
            </a:r>
            <a:r>
              <a:rPr lang="en-US" sz="1600" dirty="0" smtClean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174" y="5628481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...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तुम्हारा</a:t>
            </a:r>
            <a:r>
              <a:rPr lang="en-US" sz="1600" dirty="0" smtClean="0"/>
              <a:t> </a:t>
            </a:r>
            <a:r>
              <a:rPr lang="en-US" sz="1600" dirty="0" err="1"/>
              <a:t>नाम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319" y="6643906"/>
            <a:ext cx="200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 smtClean="0"/>
              <a:t>रॉबिन</a:t>
            </a:r>
            <a:r>
              <a:rPr lang="en-US" sz="1600" dirty="0" err="1"/>
              <a:t>-</a:t>
            </a:r>
            <a:r>
              <a:rPr lang="en-US" sz="1600" dirty="0" err="1" smtClean="0"/>
              <a:t>हुड</a:t>
            </a:r>
            <a:r>
              <a:rPr lang="en-US" sz="1600" dirty="0" smtClean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लगते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CINDERALLA - JPP\c620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" y="8731"/>
            <a:ext cx="6144419" cy="89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48918" y="5208518"/>
            <a:ext cx="175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तुरंत</a:t>
            </a:r>
            <a:r>
              <a:rPr lang="en-US" sz="1600" dirty="0"/>
              <a:t>!?!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 err="1"/>
              <a:t>पार्टी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अभी</a:t>
            </a:r>
            <a:r>
              <a:rPr lang="en-US" sz="1600" dirty="0" smtClean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19" y="294481"/>
            <a:ext cx="5801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सिंड्रेला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x-none" sz="1600" dirty="0" smtClean="0"/>
              <a:t>वो</a:t>
            </a:r>
            <a:r>
              <a:rPr lang="en-US" sz="1600" dirty="0" smtClean="0"/>
              <a:t> </a:t>
            </a:r>
            <a:r>
              <a:rPr lang="x-none" sz="1600" dirty="0" smtClean="0"/>
              <a:t>राजकुमार</a:t>
            </a:r>
            <a:r>
              <a:rPr lang="en-US" sz="1600" dirty="0" smtClean="0"/>
              <a:t> </a:t>
            </a:r>
            <a:r>
              <a:rPr lang="en-US" sz="1600" dirty="0" err="1" smtClean="0"/>
              <a:t>फिलिप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बाहों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नाच</a:t>
            </a:r>
            <a:r>
              <a:rPr lang="en-US" sz="1600" dirty="0" smtClean="0"/>
              <a:t> </a:t>
            </a:r>
            <a:r>
              <a:rPr lang="en-US" sz="1600" dirty="0" err="1" smtClean="0"/>
              <a:t>रही</a:t>
            </a:r>
            <a:r>
              <a:rPr lang="en-US" sz="1600" dirty="0" smtClean="0"/>
              <a:t> </a:t>
            </a:r>
            <a:r>
              <a:rPr lang="en-US" sz="1600" dirty="0" err="1"/>
              <a:t>थीं</a:t>
            </a:r>
            <a:r>
              <a:rPr lang="en-US" sz="1600" dirty="0"/>
              <a:t>.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 smtClean="0"/>
              <a:t>समय</a:t>
            </a:r>
            <a:r>
              <a:rPr lang="en-US" sz="1600" dirty="0" smtClean="0"/>
              <a:t> </a:t>
            </a:r>
            <a:r>
              <a:rPr lang="x-none" sz="1600" dirty="0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तेज़ी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बीत</a:t>
            </a:r>
            <a:r>
              <a:rPr lang="x-none" sz="1600" dirty="0" smtClean="0"/>
              <a:t>ने</a:t>
            </a:r>
            <a:r>
              <a:rPr lang="en-US" sz="1600" dirty="0" smtClean="0"/>
              <a:t> </a:t>
            </a: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एहसास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0533" y="1312138"/>
            <a:ext cx="102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अचानक</a:t>
            </a:r>
            <a:r>
              <a:rPr lang="en-US" sz="1600" dirty="0"/>
              <a:t> </a:t>
            </a:r>
            <a:r>
              <a:rPr lang="en-US" sz="1600" dirty="0" smtClean="0"/>
              <a:t>!!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686719" y="1888728"/>
            <a:ext cx="114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9919" y="2199481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किस</a:t>
            </a:r>
            <a:r>
              <a:rPr lang="en-US" sz="1600" dirty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19" y="4702177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माफ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 smtClean="0"/>
              <a:t>तुरंत</a:t>
            </a:r>
            <a:r>
              <a:rPr lang="en-US" sz="1600" dirty="0" smtClean="0"/>
              <a:t> </a:t>
            </a:r>
            <a:r>
              <a:rPr lang="en-US" sz="1600" dirty="0" err="1"/>
              <a:t>जाना</a:t>
            </a:r>
            <a:r>
              <a:rPr lang="en-US" sz="1600" dirty="0"/>
              <a:t> </a:t>
            </a:r>
            <a:r>
              <a:rPr lang="en-US" sz="1600" dirty="0" err="1" smtClean="0"/>
              <a:t>होगा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CINDERALLA - JPP\c621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-1"/>
            <a:ext cx="614441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73319" y="2428081"/>
            <a:ext cx="3057525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दांग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319" y="407918"/>
            <a:ext cx="141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जल्दी-से-जल्दी</a:t>
            </a:r>
            <a:r>
              <a:rPr lang="en-US" sz="1600" dirty="0" smtClean="0"/>
              <a:t> </a:t>
            </a:r>
            <a:r>
              <a:rPr lang="en-US" sz="1600" dirty="0" err="1"/>
              <a:t>घर</a:t>
            </a:r>
            <a:r>
              <a:rPr lang="en-US" sz="1600" dirty="0"/>
              <a:t> </a:t>
            </a:r>
            <a:r>
              <a:rPr lang="x-none" sz="1600" dirty="0"/>
              <a:t>पहुंचना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1719" y="2722463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 smtClean="0"/>
              <a:t>! </a:t>
            </a:r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/>
              <a:t>..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x-none" sz="1600" dirty="0" smtClean="0"/>
              <a:t>तो</a:t>
            </a:r>
            <a:r>
              <a:rPr lang="en-US" sz="1600" dirty="0" smtClean="0"/>
              <a:t> </a:t>
            </a:r>
            <a:r>
              <a:rPr lang="x-none" sz="1600" dirty="0"/>
              <a:t>बड़ी </a:t>
            </a:r>
            <a:r>
              <a:rPr lang="en-US" sz="1600" dirty="0" err="1" smtClean="0"/>
              <a:t>बेतुकी</a:t>
            </a:r>
            <a:r>
              <a:rPr lang="en-US" sz="1600" dirty="0" smtClean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गाड़ी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नौकर</a:t>
            </a:r>
            <a:r>
              <a:rPr lang="en-US" sz="1600" dirty="0"/>
              <a:t> </a:t>
            </a:r>
            <a:r>
              <a:rPr lang="en-US" sz="1600" dirty="0" err="1"/>
              <a:t>तुम्हारे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919" y="4870708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सुनो</a:t>
            </a:r>
            <a:r>
              <a:rPr lang="en-US" sz="1600" dirty="0"/>
              <a:t>,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सीढ़ी</a:t>
            </a:r>
            <a:r>
              <a:rPr lang="en-US" sz="1600" dirty="0"/>
              <a:t> </a:t>
            </a:r>
            <a:r>
              <a:rPr lang="en-US" sz="1600" dirty="0" err="1" smtClean="0"/>
              <a:t>सिर्फ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err="1"/>
              <a:t>छत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x-none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जाती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महल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निकलने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रास्ता</a:t>
            </a:r>
            <a:r>
              <a:rPr lang="en-US" sz="1600" dirty="0"/>
              <a:t> </a:t>
            </a:r>
            <a:r>
              <a:rPr lang="en-US" sz="1600" dirty="0" err="1"/>
              <a:t>उल्टी</a:t>
            </a:r>
            <a:r>
              <a:rPr lang="en-US" sz="1600" dirty="0"/>
              <a:t> </a:t>
            </a:r>
            <a:r>
              <a:rPr lang="en-US" sz="1600" dirty="0" err="1"/>
              <a:t>दिशा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0718" y="4856063"/>
            <a:ext cx="2590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मिलना</a:t>
            </a:r>
            <a:r>
              <a:rPr lang="en-US" sz="1600" dirty="0"/>
              <a:t> </a:t>
            </a:r>
            <a:r>
              <a:rPr lang="en-US" sz="1600" dirty="0" err="1"/>
              <a:t>पसंद</a:t>
            </a:r>
            <a:r>
              <a:rPr lang="en-US" sz="1600" dirty="0"/>
              <a:t> </a:t>
            </a:r>
            <a:r>
              <a:rPr lang="en-US" sz="1600" dirty="0" err="1"/>
              <a:t>करूंगा</a:t>
            </a:r>
            <a:r>
              <a:rPr lang="en-US" sz="1600" dirty="0"/>
              <a:t>. </a:t>
            </a:r>
            <a:r>
              <a:rPr lang="en-US" sz="1600" dirty="0" err="1"/>
              <a:t>बताओ</a:t>
            </a:r>
            <a:r>
              <a:rPr lang="en-US" sz="1600" dirty="0" smtClean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कहां</a:t>
            </a:r>
            <a:r>
              <a:rPr lang="en-US" sz="1600" dirty="0"/>
              <a:t> </a:t>
            </a:r>
            <a:r>
              <a:rPr lang="en-US" sz="1600" dirty="0" err="1" smtClean="0"/>
              <a:t>आऊं</a:t>
            </a:r>
            <a:r>
              <a:rPr lang="en-US" sz="1600" dirty="0" smtClean="0"/>
              <a:t>? </a:t>
            </a:r>
            <a:r>
              <a:rPr lang="en-US" sz="1600" dirty="0" err="1" smtClean="0"/>
              <a:t>वापस</a:t>
            </a:r>
            <a:r>
              <a:rPr lang="en-US" sz="1600" dirty="0" smtClean="0"/>
              <a:t> </a:t>
            </a:r>
            <a:r>
              <a:rPr lang="en-US" sz="1600" dirty="0" err="1"/>
              <a:t>आओ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सीढ़ियां</a:t>
            </a:r>
            <a:r>
              <a:rPr lang="en-US" sz="1600" dirty="0"/>
              <a:t> </a:t>
            </a:r>
            <a:r>
              <a:rPr lang="x-none" sz="1600" dirty="0"/>
              <a:t>सीधे</a:t>
            </a:r>
            <a:r>
              <a:rPr lang="en-US" sz="1600" dirty="0" smtClean="0"/>
              <a:t> </a:t>
            </a:r>
            <a:r>
              <a:rPr lang="en-US" sz="1600" dirty="0" err="1"/>
              <a:t>छत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CINDERALLA - JPP\c622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3119" y="5628481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अच्छा</a:t>
            </a:r>
            <a:r>
              <a:rPr lang="en-US" sz="1600" dirty="0" smtClean="0"/>
              <a:t> </a:t>
            </a:r>
            <a:r>
              <a:rPr lang="en-US" sz="1600" dirty="0" err="1" smtClean="0"/>
              <a:t>हुआ</a:t>
            </a:r>
            <a:r>
              <a:rPr lang="en-US" sz="1600" dirty="0"/>
              <a:t>!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आधी</a:t>
            </a:r>
            <a:r>
              <a:rPr lang="en-US" sz="1600" dirty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पहले</a:t>
            </a:r>
            <a:r>
              <a:rPr lang="en-US" sz="1600" dirty="0" smtClean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घर</a:t>
            </a:r>
            <a:r>
              <a:rPr lang="en-US" sz="1600" dirty="0"/>
              <a:t> </a:t>
            </a:r>
            <a:r>
              <a:rPr lang="en-US" sz="1600" dirty="0" err="1"/>
              <a:t>आने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कामयाब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8719" y="1285081"/>
            <a:ext cx="1446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919" y="2961481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ध्यान</a:t>
            </a:r>
            <a:r>
              <a:rPr lang="en-US" sz="1600" dirty="0" smtClean="0"/>
              <a:t> </a:t>
            </a:r>
            <a:r>
              <a:rPr lang="en-US" sz="1600" dirty="0" err="1"/>
              <a:t>देने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कि</a:t>
            </a:r>
            <a:r>
              <a:rPr lang="en-US" sz="1600" dirty="0" smtClean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संस्करण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सिंड्रेला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x-none" sz="1600" dirty="0" smtClean="0"/>
              <a:t>अपने</a:t>
            </a:r>
            <a:r>
              <a:rPr lang="en-US" sz="1600" dirty="0" smtClean="0"/>
              <a:t> </a:t>
            </a:r>
            <a:r>
              <a:rPr lang="x-none" sz="1600" dirty="0" smtClean="0"/>
              <a:t>जूते</a:t>
            </a:r>
            <a:r>
              <a:rPr lang="en-US" sz="1600" dirty="0" smtClean="0"/>
              <a:t> </a:t>
            </a: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/>
              <a:t>खोती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राजकुमार</a:t>
            </a:r>
            <a:r>
              <a:rPr lang="en-US" sz="1600" dirty="0"/>
              <a:t> </a:t>
            </a:r>
            <a:r>
              <a:rPr lang="en-US" sz="1600" dirty="0" err="1"/>
              <a:t>भला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खोजेगा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116638" cy="897096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CINDERALLA - JPP\c623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7119" y="7253506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ठीक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माँ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7718" y="218281"/>
            <a:ext cx="3738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 smtClean="0"/>
              <a:t>सिंड्रेला</a:t>
            </a:r>
            <a:r>
              <a:rPr lang="en-US" sz="1600" dirty="0" smtClean="0"/>
              <a:t> </a:t>
            </a:r>
            <a:r>
              <a:rPr lang="x-none" sz="1600" dirty="0"/>
              <a:t>वापिस</a:t>
            </a:r>
            <a:r>
              <a:rPr lang="en-US" sz="1600" dirty="0" smtClean="0"/>
              <a:t> </a:t>
            </a:r>
            <a:r>
              <a:rPr lang="en-US" sz="1600" dirty="0" err="1"/>
              <a:t>बनने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बचा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 </a:t>
            </a:r>
            <a:r>
              <a:rPr lang="en-US" sz="1600" dirty="0" err="1" smtClean="0"/>
              <a:t>रसोई</a:t>
            </a:r>
            <a:r>
              <a:rPr lang="en-US" sz="1600" dirty="0" smtClean="0"/>
              <a:t> </a:t>
            </a:r>
            <a:r>
              <a:rPr lang="x-none" sz="1600" dirty="0" smtClean="0"/>
              <a:t>का</a:t>
            </a:r>
            <a:r>
              <a:rPr lang="en-US" sz="1600" dirty="0" smtClean="0"/>
              <a:t> </a:t>
            </a:r>
            <a:r>
              <a:rPr lang="x-none" sz="1600" dirty="0" smtClean="0"/>
              <a:t>काम</a:t>
            </a:r>
            <a:r>
              <a:rPr lang="en-US" sz="1600" dirty="0" smtClean="0"/>
              <a:t>!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829719" y="3893940"/>
            <a:ext cx="2481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संभालकर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रखती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769" y="6748651"/>
            <a:ext cx="19621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500" dirty="0"/>
              <a:t>पता</a:t>
            </a:r>
            <a:r>
              <a:rPr lang="en-US" sz="1500" dirty="0" smtClean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शूरवीर</a:t>
            </a:r>
            <a:r>
              <a:rPr lang="en-US" sz="1500" dirty="0"/>
              <a:t> </a:t>
            </a:r>
            <a:r>
              <a:rPr lang="en-US" sz="1500" dirty="0" err="1"/>
              <a:t>कौन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 smtClean="0"/>
              <a:t>उसका</a:t>
            </a:r>
            <a:r>
              <a:rPr lang="en-US" sz="1500" dirty="0" smtClean="0"/>
              <a:t> </a:t>
            </a:r>
            <a:r>
              <a:rPr lang="x-none" sz="1500" dirty="0" smtClean="0"/>
              <a:t>कभी</a:t>
            </a:r>
            <a:r>
              <a:rPr lang="en-US" sz="1500" dirty="0" smtClean="0"/>
              <a:t> </a:t>
            </a:r>
            <a:r>
              <a:rPr lang="en-US" sz="1500" dirty="0" err="1"/>
              <a:t>भी</a:t>
            </a:r>
            <a:r>
              <a:rPr lang="en-US" sz="1500" dirty="0"/>
              <a:t> </a:t>
            </a:r>
            <a:r>
              <a:rPr lang="en-US" sz="1500" dirty="0" err="1" smtClean="0"/>
              <a:t>पता</a:t>
            </a:r>
            <a:r>
              <a:rPr lang="en-US" sz="1500" dirty="0" smtClean="0"/>
              <a:t> </a:t>
            </a:r>
            <a:r>
              <a:rPr lang="en-US" sz="1500" dirty="0" err="1" smtClean="0"/>
              <a:t>नहीं</a:t>
            </a:r>
            <a:r>
              <a:rPr lang="en-US" sz="1500" dirty="0" smtClean="0"/>
              <a:t> </a:t>
            </a:r>
            <a:r>
              <a:rPr lang="en-US" sz="1500" dirty="0" err="1"/>
              <a:t>चलेगा</a:t>
            </a:r>
            <a:r>
              <a:rPr lang="en-US" sz="15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720" y="7815451"/>
            <a:ext cx="26669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सिंड्रेला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तुम्हें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घंटे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बुला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हूं</a:t>
            </a:r>
            <a:r>
              <a:rPr lang="en-US" sz="1500" dirty="0"/>
              <a:t>. </a:t>
            </a:r>
            <a:r>
              <a:rPr lang="en-US" sz="1500" dirty="0" err="1"/>
              <a:t>मेरे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जल्दी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काढ़ा</a:t>
            </a:r>
            <a:r>
              <a:rPr lang="en-US" sz="1500" dirty="0"/>
              <a:t> </a:t>
            </a:r>
            <a:r>
              <a:rPr lang="en-US" sz="1500" dirty="0" err="1"/>
              <a:t>बनाकर</a:t>
            </a:r>
            <a:r>
              <a:rPr lang="en-US" sz="1500" dirty="0"/>
              <a:t> </a:t>
            </a:r>
            <a:r>
              <a:rPr lang="en-US" sz="1500" dirty="0" err="1"/>
              <a:t>लाओ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सो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पा</a:t>
            </a:r>
            <a:r>
              <a:rPr lang="en-US" sz="1500" dirty="0"/>
              <a:t> </a:t>
            </a:r>
            <a:r>
              <a:rPr lang="en-US" sz="1500" dirty="0" err="1"/>
              <a:t>रही</a:t>
            </a:r>
            <a:r>
              <a:rPr lang="en-US" sz="1500" dirty="0"/>
              <a:t> </a:t>
            </a:r>
            <a:r>
              <a:rPr lang="en-US" sz="1500" dirty="0" err="1"/>
              <a:t>हूँ</a:t>
            </a:r>
            <a:r>
              <a:rPr lang="en-US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CINDERALLA - JPP\c624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11663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1719" y="5012928"/>
            <a:ext cx="167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119" y="169138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अगले</a:t>
            </a:r>
            <a:r>
              <a:rPr lang="en-US" sz="1600" dirty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x-none" sz="1600" dirty="0"/>
              <a:t>हलचल</a:t>
            </a:r>
            <a:r>
              <a:rPr lang="en-US" sz="1600" dirty="0" smtClean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0019" y="782221"/>
            <a:ext cx="438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हमारे</a:t>
            </a:r>
            <a:r>
              <a:rPr lang="en-US" sz="1600" dirty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युवती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खोजने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सुराग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जादुई</a:t>
            </a:r>
            <a:r>
              <a:rPr lang="en-US" sz="1600" dirty="0"/>
              <a:t> </a:t>
            </a:r>
            <a:r>
              <a:rPr lang="en-US" sz="1600" dirty="0" err="1"/>
              <a:t>तरीके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x-none" sz="1600" dirty="0" smtClean="0"/>
              <a:t>हुई</a:t>
            </a:r>
            <a:r>
              <a:rPr lang="en-US" sz="1600" dirty="0" smtClean="0"/>
              <a:t> </a:t>
            </a:r>
            <a:r>
              <a:rPr lang="en-US" sz="1600" dirty="0" err="1" smtClean="0"/>
              <a:t>थी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पहनी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चला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गोरी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 smtClean="0"/>
              <a:t>काली</a:t>
            </a:r>
            <a:r>
              <a:rPr lang="en-US" sz="1600" dirty="0" smtClean="0"/>
              <a:t>! </a:t>
            </a:r>
            <a:r>
              <a:rPr lang="en-US" sz="1600" dirty="0" err="1"/>
              <a:t>बस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इतना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ऊंची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सुराग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919" y="2428081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महाराज</a:t>
            </a:r>
            <a:r>
              <a:rPr lang="en-US" sz="1600" dirty="0"/>
              <a:t>, </a:t>
            </a:r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पुत्र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प्रेम-जाल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फंस</a:t>
            </a:r>
            <a:r>
              <a:rPr lang="en-US" sz="1600" dirty="0"/>
              <a:t> </a:t>
            </a:r>
            <a:r>
              <a:rPr lang="en-US" sz="1600" dirty="0" err="1"/>
              <a:t>चुका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न?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01638" y="4936728"/>
            <a:ext cx="2443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प्रेम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डूबा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किसके</a:t>
            </a:r>
            <a:r>
              <a:rPr lang="en-US" sz="1600" dirty="0"/>
              <a:t> </a:t>
            </a:r>
            <a:r>
              <a:rPr lang="en-US" sz="1600" dirty="0" err="1" smtClean="0"/>
              <a:t>साथ</a:t>
            </a:r>
            <a:r>
              <a:rPr lang="en-US" sz="1600" dirty="0" smtClean="0"/>
              <a:t>, </a:t>
            </a:r>
            <a:r>
              <a:rPr lang="x-none" sz="1600" dirty="0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1514" y="2555418"/>
            <a:ext cx="2666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उसकी</a:t>
            </a:r>
            <a:r>
              <a:rPr lang="en-US" sz="1500" dirty="0"/>
              <a:t> </a:t>
            </a:r>
            <a:r>
              <a:rPr lang="en-US" sz="1500" dirty="0" err="1"/>
              <a:t>वेशभूषा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वर्णन</a:t>
            </a:r>
            <a:r>
              <a:rPr lang="en-US" sz="1500" dirty="0"/>
              <a:t> </a:t>
            </a:r>
            <a:r>
              <a:rPr lang="en-US" sz="1500" dirty="0" err="1"/>
              <a:t>करते</a:t>
            </a:r>
            <a:r>
              <a:rPr lang="en-US" sz="1500" dirty="0"/>
              <a:t> </a:t>
            </a:r>
            <a:r>
              <a:rPr lang="en-US" sz="1500" dirty="0" err="1"/>
              <a:t>हुए</a:t>
            </a:r>
            <a:r>
              <a:rPr lang="en-US" sz="1500" dirty="0"/>
              <a:t> </a:t>
            </a:r>
            <a:r>
              <a:rPr lang="en-US" sz="1500" dirty="0" err="1"/>
              <a:t>सब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 smtClean="0"/>
              <a:t>नोटिस</a:t>
            </a:r>
            <a:r>
              <a:rPr lang="en-US" sz="1500" dirty="0" smtClean="0"/>
              <a:t> </a:t>
            </a:r>
            <a:r>
              <a:rPr lang="en-US" sz="1500" dirty="0" err="1"/>
              <a:t>भेज</a:t>
            </a:r>
            <a:r>
              <a:rPr lang="en-US" sz="1500" dirty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फिर</a:t>
            </a:r>
            <a:r>
              <a:rPr lang="en-US" sz="1500" dirty="0"/>
              <a:t> </a:t>
            </a:r>
            <a:r>
              <a:rPr lang="en-US" sz="1500" dirty="0" err="1"/>
              <a:t>राज्य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हर</a:t>
            </a:r>
            <a:r>
              <a:rPr lang="en-US" sz="1500" dirty="0"/>
              <a:t> </a:t>
            </a:r>
            <a:r>
              <a:rPr lang="en-US" sz="1500" dirty="0" err="1"/>
              <a:t>मूर्ख</a:t>
            </a:r>
            <a:r>
              <a:rPr lang="en-US" sz="1500" dirty="0"/>
              <a:t> </a:t>
            </a:r>
            <a:r>
              <a:rPr lang="en-US" sz="1500" dirty="0" err="1"/>
              <a:t>लड़की</a:t>
            </a:r>
            <a:r>
              <a:rPr lang="en-US" sz="1500" dirty="0"/>
              <a:t> </a:t>
            </a:r>
            <a:r>
              <a:rPr lang="en-US" sz="1500" dirty="0" err="1"/>
              <a:t>उसका</a:t>
            </a:r>
            <a:r>
              <a:rPr lang="en-US" sz="1500" dirty="0"/>
              <a:t> </a:t>
            </a:r>
            <a:r>
              <a:rPr lang="en-US" sz="1500" dirty="0" err="1"/>
              <a:t>उत्तर</a:t>
            </a:r>
            <a:r>
              <a:rPr lang="en-US" sz="1500" dirty="0"/>
              <a:t> </a:t>
            </a:r>
            <a:r>
              <a:rPr lang="en-US" sz="1500" dirty="0" err="1"/>
              <a:t>देगी</a:t>
            </a:r>
            <a:r>
              <a:rPr lang="en-US" sz="15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2819" y="7990681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 smtClean="0"/>
              <a:t>वही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हमारे</a:t>
            </a:r>
            <a:r>
              <a:rPr lang="en-US" sz="1600" dirty="0" smtClean="0"/>
              <a:t> </a:t>
            </a:r>
            <a:r>
              <a:rPr lang="en-US" sz="1600" dirty="0" err="1"/>
              <a:t>पास</a:t>
            </a:r>
            <a:r>
              <a:rPr lang="en-US" sz="1600" dirty="0"/>
              <a:t> </a:t>
            </a:r>
            <a:r>
              <a:rPr lang="en-US" sz="1600" dirty="0" err="1" smtClean="0"/>
              <a:t>एकमात्र</a:t>
            </a:r>
            <a:r>
              <a:rPr lang="en-US" sz="1600" dirty="0" smtClean="0"/>
              <a:t> </a:t>
            </a:r>
            <a:r>
              <a:rPr lang="en-US" sz="1600" dirty="0" err="1"/>
              <a:t>सुराग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059114" y="6009481"/>
            <a:ext cx="2666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बेतुकी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अवैज्ञानिक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5120" y="5774928"/>
            <a:ext cx="251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फिलिप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लड़की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CINDERALLA - JPP\c625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5519" y="7908528"/>
            <a:ext cx="152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काम</a:t>
            </a:r>
            <a:r>
              <a:rPr lang="en-US" sz="1600" dirty="0" smtClean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3319" y="271651"/>
            <a:ext cx="403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</a:t>
            </a:r>
            <a:r>
              <a:rPr lang="en-US" sz="1500" dirty="0"/>
              <a:t> </a:t>
            </a:r>
            <a:r>
              <a:rPr lang="en-US" sz="1500" dirty="0" err="1"/>
              <a:t>क्या</a:t>
            </a:r>
            <a:r>
              <a:rPr lang="en-US" sz="1500" dirty="0"/>
              <a:t> </a:t>
            </a:r>
            <a:r>
              <a:rPr lang="en-US" sz="1500" dirty="0" err="1"/>
              <a:t>सुझाव</a:t>
            </a:r>
            <a:r>
              <a:rPr lang="en-US" sz="1500" dirty="0"/>
              <a:t> </a:t>
            </a:r>
            <a:r>
              <a:rPr lang="en-US" sz="1500" dirty="0" err="1"/>
              <a:t>दे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सूचना</a:t>
            </a:r>
            <a:r>
              <a:rPr lang="en-US" sz="1500" dirty="0"/>
              <a:t> </a:t>
            </a:r>
            <a:r>
              <a:rPr lang="en-US" sz="1500" dirty="0" err="1"/>
              <a:t>ज़ारी</a:t>
            </a:r>
            <a:r>
              <a:rPr lang="en-US" sz="1500" dirty="0"/>
              <a:t> </a:t>
            </a:r>
            <a:r>
              <a:rPr lang="en-US" sz="1500" dirty="0" err="1"/>
              <a:t>करो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</a:t>
            </a:r>
            <a:r>
              <a:rPr lang="en-US" sz="1500" dirty="0" smtClean="0"/>
              <a:t> </a:t>
            </a:r>
            <a:r>
              <a:rPr lang="en-US" sz="1500" dirty="0" err="1"/>
              <a:t>हमें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युवती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तलाश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मीटर</a:t>
            </a:r>
            <a:r>
              <a:rPr lang="en-US" sz="1500" dirty="0"/>
              <a:t> </a:t>
            </a:r>
            <a:r>
              <a:rPr lang="en-US" sz="1500" dirty="0" err="1"/>
              <a:t>अड़सठ</a:t>
            </a:r>
            <a:r>
              <a:rPr lang="en-US" sz="1500" dirty="0"/>
              <a:t> </a:t>
            </a:r>
            <a:r>
              <a:rPr lang="en-US" sz="1500" dirty="0" err="1"/>
              <a:t>सेंटीमीटर</a:t>
            </a:r>
            <a:r>
              <a:rPr lang="en-US" sz="1500" dirty="0"/>
              <a:t> </a:t>
            </a:r>
            <a:r>
              <a:rPr lang="en-US" sz="1500" dirty="0" err="1"/>
              <a:t>ऊंची</a:t>
            </a:r>
            <a:r>
              <a:rPr lang="en-US" sz="1500" dirty="0"/>
              <a:t> </a:t>
            </a:r>
            <a:r>
              <a:rPr lang="en-US" sz="1500" dirty="0" err="1" smtClean="0"/>
              <a:t>हो</a:t>
            </a:r>
            <a:r>
              <a:rPr lang="en-US" sz="1500" dirty="0" smtClean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उड़ना</a:t>
            </a:r>
            <a:r>
              <a:rPr lang="en-US" sz="1500" dirty="0"/>
              <a:t> </a:t>
            </a:r>
            <a:r>
              <a:rPr lang="en-US" sz="1500" dirty="0" err="1"/>
              <a:t>जानती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0519" y="1416883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सर</a:t>
            </a:r>
            <a:r>
              <a:rPr lang="en-US" sz="1500" dirty="0"/>
              <a:t>,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अलावा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भला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 smtClean="0"/>
              <a:t>कर</a:t>
            </a:r>
            <a:r>
              <a:rPr lang="en-US" sz="1500" dirty="0" smtClean="0"/>
              <a:t> </a:t>
            </a:r>
            <a:r>
              <a:rPr lang="x-none" sz="1500" dirty="0" smtClean="0"/>
              <a:t>भी</a:t>
            </a:r>
            <a:r>
              <a:rPr lang="en-US" sz="1500" dirty="0" smtClean="0"/>
              <a:t> </a:t>
            </a:r>
            <a:r>
              <a:rPr lang="en-US" sz="1500" dirty="0" err="1" smtClean="0"/>
              <a:t>क्या</a:t>
            </a:r>
            <a:r>
              <a:rPr lang="en-US" sz="1500" dirty="0" smtClean="0"/>
              <a:t> </a:t>
            </a:r>
            <a:r>
              <a:rPr lang="en-US" sz="1500" dirty="0" err="1"/>
              <a:t>सकते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19" y="2193528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लगेगा</a:t>
            </a:r>
            <a:r>
              <a:rPr lang="en-US" sz="1600" dirty="0"/>
              <a:t>.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जानकारी</a:t>
            </a:r>
            <a:r>
              <a:rPr lang="en-US" sz="1600" dirty="0" smtClean="0"/>
              <a:t> </a:t>
            </a:r>
            <a:r>
              <a:rPr lang="en-US" sz="1600" dirty="0" err="1" smtClean="0"/>
              <a:t>मिलेगी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पक्की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पुख्ता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62719" y="4662706"/>
            <a:ext cx="2781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चाहता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 smtClean="0"/>
              <a:t>प्रतिलिपियां</a:t>
            </a:r>
            <a:r>
              <a:rPr lang="en-US" sz="1600" dirty="0"/>
              <a:t> </a:t>
            </a:r>
            <a:r>
              <a:rPr lang="en-US" sz="1600" dirty="0" err="1" smtClean="0"/>
              <a:t>बनाए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9119" y="3875881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देरी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6790" y="7533480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राजा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आदेश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976629" y="7941283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बहुत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अच्छा</a:t>
            </a:r>
            <a:r>
              <a:rPr lang="en-US" sz="16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4519" y="4686042"/>
            <a:ext cx="2824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भविष्य</a:t>
            </a:r>
            <a:r>
              <a:rPr lang="en-US" sz="1600" dirty="0"/>
              <a:t>, </a:t>
            </a:r>
            <a:r>
              <a:rPr lang="en-US" sz="1600" dirty="0" err="1"/>
              <a:t>लंबी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संचार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निर्भर</a:t>
            </a:r>
            <a:r>
              <a:rPr lang="en-US" sz="1600" dirty="0"/>
              <a:t> </a:t>
            </a:r>
            <a:r>
              <a:rPr lang="en-US" sz="1600" dirty="0" err="1"/>
              <a:t>करेगा</a:t>
            </a:r>
            <a:r>
              <a:rPr lang="en-US" sz="1600" dirty="0"/>
              <a:t>. </a:t>
            </a:r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तानाबाना</a:t>
            </a:r>
            <a:r>
              <a:rPr lang="en-US" sz="1600" dirty="0"/>
              <a:t> (</a:t>
            </a:r>
            <a:r>
              <a:rPr lang="en-US" sz="1600" dirty="0" err="1"/>
              <a:t>नेटवर्क</a:t>
            </a:r>
            <a:r>
              <a:rPr lang="en-US" sz="1600" dirty="0"/>
              <a:t>)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फैलेगा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656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518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CINDERALLA - JPP\c626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7"/>
            <a:ext cx="6116638" cy="90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4519" y="5758051"/>
            <a:ext cx="290115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ठीक</a:t>
            </a:r>
            <a:r>
              <a:rPr lang="en-US" sz="1500" dirty="0" smtClean="0"/>
              <a:t> </a:t>
            </a:r>
            <a:r>
              <a:rPr lang="x-none" sz="1500" dirty="0" smtClean="0"/>
              <a:t>है</a:t>
            </a:r>
            <a:r>
              <a:rPr lang="x-none" sz="1500" dirty="0"/>
              <a:t>,</a:t>
            </a:r>
            <a:r>
              <a:rPr lang="en-US" sz="1500" dirty="0" smtClean="0"/>
              <a:t> </a:t>
            </a:r>
            <a:r>
              <a:rPr lang="en-US" sz="1500" dirty="0" err="1"/>
              <a:t>नाजुक</a:t>
            </a:r>
            <a:r>
              <a:rPr lang="en-US" sz="1500" dirty="0"/>
              <a:t> </a:t>
            </a:r>
            <a:r>
              <a:rPr lang="en-US" sz="1500" dirty="0" err="1"/>
              <a:t>परिस्थिति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कुशलताएं</a:t>
            </a:r>
            <a:r>
              <a:rPr lang="en-US" sz="1500" dirty="0"/>
              <a:t> </a:t>
            </a:r>
            <a:r>
              <a:rPr lang="en-US" sz="1500" dirty="0" err="1"/>
              <a:t>ज़रूरी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आएँगी</a:t>
            </a:r>
            <a:r>
              <a:rPr lang="en-US" sz="1500" dirty="0"/>
              <a:t>. </a:t>
            </a:r>
            <a:r>
              <a:rPr lang="en-US" sz="1500" dirty="0" err="1"/>
              <a:t>महाराज</a:t>
            </a:r>
            <a:r>
              <a:rPr lang="en-US" sz="1500" dirty="0"/>
              <a:t>, </a:t>
            </a:r>
            <a:r>
              <a:rPr lang="en-US" sz="1500" dirty="0" err="1"/>
              <a:t>यह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/>
              <a:t>खोज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नोटिस</a:t>
            </a:r>
            <a:r>
              <a:rPr lang="en-US" sz="1500" dirty="0" smtClean="0"/>
              <a:t>!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1305720" y="179318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बड़े</a:t>
            </a:r>
            <a:r>
              <a:rPr lang="en-US" sz="1600" dirty="0"/>
              <a:t> </a:t>
            </a:r>
            <a:r>
              <a:rPr lang="en-US" sz="1600" dirty="0" err="1"/>
              <a:t>महत्व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सैन्य</a:t>
            </a:r>
            <a:r>
              <a:rPr lang="en-US" sz="1600" dirty="0"/>
              <a:t> </a:t>
            </a:r>
            <a:r>
              <a:rPr lang="en-US" sz="1600" dirty="0" err="1"/>
              <a:t>रहस्य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 smtClean="0"/>
              <a:t>दूर-दराज़</a:t>
            </a:r>
            <a:r>
              <a:rPr lang="en-US" sz="1600" dirty="0" smtClean="0"/>
              <a:t> </a:t>
            </a:r>
            <a:r>
              <a:rPr lang="en-US" sz="1600" dirty="0" err="1"/>
              <a:t>स्थित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सैनिकों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संपर्क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संवाद</a:t>
            </a:r>
            <a:r>
              <a:rPr lang="en-US" sz="1600" dirty="0"/>
              <a:t>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3513" y="1251327"/>
            <a:ext cx="1438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गोपनीय</a:t>
            </a:r>
            <a:r>
              <a:rPr lang="en-US" sz="1600" dirty="0"/>
              <a:t> </a:t>
            </a:r>
            <a:r>
              <a:rPr lang="x-none" sz="1600" dirty="0" smtClean="0"/>
              <a:t>सु</a:t>
            </a:r>
            <a:r>
              <a:rPr lang="en-US" sz="1600" dirty="0" err="1" smtClean="0"/>
              <a:t>रक्षा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319" y="1784727"/>
            <a:ext cx="1231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108" y="2239086"/>
            <a:ext cx="4142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00" dirty="0" smtClean="0"/>
              <a:t>बहुत</a:t>
            </a:r>
            <a:r>
              <a:rPr lang="en-US" sz="1600" dirty="0" smtClean="0"/>
              <a:t> </a:t>
            </a:r>
            <a:r>
              <a:rPr lang="x-none" sz="1600" dirty="0" smtClean="0"/>
              <a:t>सारी</a:t>
            </a:r>
            <a:r>
              <a:rPr lang="en-US" sz="1600" dirty="0" smtClean="0"/>
              <a:t> </a:t>
            </a:r>
            <a:r>
              <a:rPr lang="en-US" sz="1600" dirty="0" err="1"/>
              <a:t>मीनारों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जाल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धुएं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संकेतों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संवाद</a:t>
            </a:r>
            <a:r>
              <a:rPr lang="en-US" sz="1600" dirty="0"/>
              <a:t> </a:t>
            </a:r>
            <a:r>
              <a:rPr lang="en-US" sz="1600" dirty="0" err="1"/>
              <a:t>स्थापित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सक्षम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प्रायोगिक</a:t>
            </a:r>
            <a:r>
              <a:rPr lang="en-US" sz="1600" dirty="0"/>
              <a:t> </a:t>
            </a:r>
            <a:r>
              <a:rPr lang="en-US" sz="1600" dirty="0" err="1"/>
              <a:t>अवस्था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7940" y="3217138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हेलो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19" y="5704681"/>
            <a:ext cx="3057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1500" dirty="0" smtClean="0"/>
              <a:t>मेरी</a:t>
            </a:r>
            <a:r>
              <a:rPr lang="en-US" sz="1500" dirty="0" smtClean="0"/>
              <a:t> </a:t>
            </a:r>
            <a:r>
              <a:rPr lang="x-none" sz="1500" dirty="0" smtClean="0"/>
              <a:t>बात</a:t>
            </a:r>
            <a:r>
              <a:rPr lang="en-US" sz="1500" dirty="0" smtClean="0"/>
              <a:t> </a:t>
            </a:r>
            <a:r>
              <a:rPr lang="x-none" sz="1500" dirty="0" smtClean="0"/>
              <a:t>पर</a:t>
            </a:r>
            <a:r>
              <a:rPr lang="en-US" sz="1500" dirty="0" smtClean="0"/>
              <a:t> </a:t>
            </a:r>
            <a:r>
              <a:rPr lang="x-none" sz="1500" dirty="0" smtClean="0"/>
              <a:t>यकीन</a:t>
            </a:r>
            <a:r>
              <a:rPr lang="en-US" sz="1500" dirty="0" smtClean="0"/>
              <a:t> </a:t>
            </a:r>
            <a:r>
              <a:rPr lang="en-US" sz="1500" dirty="0" err="1" smtClean="0"/>
              <a:t>करो</a:t>
            </a:r>
            <a:r>
              <a:rPr lang="en-US" sz="1500" dirty="0"/>
              <a:t>,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के</a:t>
            </a:r>
            <a:r>
              <a:rPr lang="en-US" sz="1500" dirty="0" smtClean="0"/>
              <a:t> </a:t>
            </a:r>
            <a:r>
              <a:rPr lang="en-US" sz="1500" dirty="0" err="1"/>
              <a:t>स्थानीयकरण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अत्यंत</a:t>
            </a:r>
            <a:r>
              <a:rPr lang="en-US" sz="1500" dirty="0"/>
              <a:t> </a:t>
            </a:r>
            <a:r>
              <a:rPr lang="en-US" sz="1500" dirty="0" err="1"/>
              <a:t>विवेक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आवश्यकता</a:t>
            </a:r>
            <a:r>
              <a:rPr lang="en-US" sz="1500" dirty="0"/>
              <a:t> </a:t>
            </a:r>
            <a:r>
              <a:rPr lang="en-US" sz="1500" dirty="0" err="1"/>
              <a:t>पड़ती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इस</a:t>
            </a:r>
            <a:r>
              <a:rPr lang="en-US" sz="1500" dirty="0"/>
              <a:t> </a:t>
            </a:r>
            <a:r>
              <a:rPr lang="en-US" sz="1500" dirty="0" err="1"/>
              <a:t>प्रकार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कार्य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विशेषज्ञ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 - </a:t>
            </a:r>
            <a:r>
              <a:rPr lang="en-US" sz="1500" dirty="0" err="1"/>
              <a:t>घुसपैठ</a:t>
            </a:r>
            <a:r>
              <a:rPr lang="en-US" sz="1500" dirty="0"/>
              <a:t>, </a:t>
            </a:r>
            <a:r>
              <a:rPr lang="en-US" sz="1500" dirty="0" err="1"/>
              <a:t>सूचना</a:t>
            </a:r>
            <a:r>
              <a:rPr lang="en-US" sz="1500" dirty="0"/>
              <a:t> </a:t>
            </a:r>
            <a:r>
              <a:rPr lang="en-US" sz="1500" dirty="0" err="1"/>
              <a:t>एकत्र</a:t>
            </a:r>
            <a:r>
              <a:rPr lang="en-US" sz="1500" dirty="0"/>
              <a:t> </a:t>
            </a:r>
            <a:r>
              <a:rPr lang="en-US" sz="1500" dirty="0" err="1"/>
              <a:t>करना</a:t>
            </a:r>
            <a:r>
              <a:rPr lang="en-US" sz="1500" dirty="0"/>
              <a:t>, </a:t>
            </a:r>
            <a:r>
              <a:rPr lang="en-US" sz="1500" dirty="0" err="1"/>
              <a:t>संवेदनशील</a:t>
            </a:r>
            <a:r>
              <a:rPr lang="en-US" sz="1500" dirty="0"/>
              <a:t> </a:t>
            </a:r>
            <a:r>
              <a:rPr lang="en-US" sz="1500" dirty="0" err="1"/>
              <a:t>क्षेत्रों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करीब</a:t>
            </a:r>
            <a:r>
              <a:rPr lang="en-US" sz="1500" dirty="0" smtClean="0"/>
              <a:t> </a:t>
            </a:r>
            <a:r>
              <a:rPr lang="en-US" sz="1500" dirty="0" err="1"/>
              <a:t>पहुंचना</a:t>
            </a:r>
            <a:r>
              <a:rPr lang="en-US" sz="1500" dirty="0"/>
              <a:t> </a:t>
            </a:r>
            <a:r>
              <a:rPr lang="en-US" sz="1500" dirty="0" err="1"/>
              <a:t>आदि</a:t>
            </a:r>
            <a:r>
              <a:rPr lang="en-US" sz="15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6919" y="7914481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,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लिखित</a:t>
            </a:r>
            <a:r>
              <a:rPr lang="en-US" sz="1600" dirty="0"/>
              <a:t> </a:t>
            </a:r>
            <a:r>
              <a:rPr lang="en-US" sz="1600" dirty="0" err="1"/>
              <a:t>निशान</a:t>
            </a:r>
            <a:r>
              <a:rPr lang="en-US" sz="1600" dirty="0"/>
              <a:t> </a:t>
            </a:r>
            <a:r>
              <a:rPr lang="en-US" sz="1600" dirty="0" err="1" smtClean="0"/>
              <a:t>नहीं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18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CINDERALLA - JPP\c627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-10319"/>
            <a:ext cx="6106319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877" y="8143081"/>
            <a:ext cx="274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अरे</a:t>
            </a:r>
            <a:r>
              <a:rPr lang="en-US" sz="1600" dirty="0" smtClean="0"/>
              <a:t> </a:t>
            </a:r>
            <a:r>
              <a:rPr lang="x-none" sz="1600" dirty="0" smtClean="0"/>
              <a:t>वाह</a:t>
            </a:r>
            <a:r>
              <a:rPr lang="en-US" sz="1600" dirty="0" smtClean="0"/>
              <a:t>! </a:t>
            </a:r>
            <a:r>
              <a:rPr lang="en-US" sz="1600" dirty="0"/>
              <a:t>...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चालाक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319" y="1583928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समझ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करूँगा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5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CINDERALLA - JPP\c601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6327433" cy="91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1119" y="5470128"/>
            <a:ext cx="2057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मत</a:t>
            </a:r>
            <a:r>
              <a:rPr lang="en-US" sz="1600" dirty="0"/>
              <a:t> </a:t>
            </a:r>
            <a:r>
              <a:rPr lang="en-US" sz="1600" dirty="0" err="1"/>
              <a:t>बताओ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...?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8281"/>
            <a:ext cx="6327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x-none" sz="1600" dirty="0" smtClean="0"/>
              <a:t>वैसे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राजा</a:t>
            </a:r>
            <a:r>
              <a:rPr lang="en-US" sz="1600" dirty="0" smtClean="0"/>
              <a:t> </a:t>
            </a:r>
            <a:r>
              <a:rPr lang="en-US" sz="1600" dirty="0" err="1"/>
              <a:t>जॉर्ज</a:t>
            </a:r>
            <a:r>
              <a:rPr lang="en-US" sz="1600" dirty="0"/>
              <a:t> </a:t>
            </a:r>
            <a:r>
              <a:rPr lang="x-none" sz="1600" dirty="0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x-none" sz="1600" dirty="0" smtClean="0"/>
              <a:t>काफी</a:t>
            </a:r>
            <a:r>
              <a:rPr lang="en-US" sz="1600" dirty="0" smtClean="0"/>
              <a:t> </a:t>
            </a:r>
            <a:r>
              <a:rPr lang="x-none" sz="1600" dirty="0" smtClean="0"/>
              <a:t>सुखी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शांत</a:t>
            </a:r>
            <a:r>
              <a:rPr lang="en-US" sz="1600" dirty="0"/>
              <a:t> </a:t>
            </a:r>
            <a:r>
              <a:rPr lang="x-none" sz="1600" dirty="0" smtClean="0"/>
              <a:t>था.</a:t>
            </a:r>
            <a:r>
              <a:rPr lang="en-US" sz="1600" dirty="0" smtClean="0"/>
              <a:t> </a:t>
            </a:r>
          </a:p>
          <a:p>
            <a:pPr algn="ctr"/>
            <a:r>
              <a:rPr lang="x-none" sz="1600" dirty="0" smtClean="0"/>
              <a:t>लेकिन</a:t>
            </a:r>
            <a:r>
              <a:rPr lang="en-US" sz="1600" dirty="0" smtClean="0"/>
              <a:t> </a:t>
            </a:r>
            <a:r>
              <a:rPr lang="x-none" sz="1600" dirty="0" smtClean="0"/>
              <a:t>आज</a:t>
            </a:r>
            <a:r>
              <a:rPr lang="en-US" sz="1600" dirty="0" smtClean="0"/>
              <a:t> </a:t>
            </a:r>
            <a:r>
              <a:rPr lang="x-none" sz="1600" dirty="0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चिंतित</a:t>
            </a:r>
            <a:r>
              <a:rPr lang="en-US" sz="1600" dirty="0"/>
              <a:t> </a:t>
            </a:r>
            <a:r>
              <a:rPr lang="en-US" sz="1600" dirty="0" err="1"/>
              <a:t>दिख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119" y="1693138"/>
            <a:ext cx="271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आजकल</a:t>
            </a:r>
            <a:r>
              <a:rPr lang="en-US" sz="1600" dirty="0"/>
              <a:t> </a:t>
            </a:r>
            <a:r>
              <a:rPr lang="en-US" sz="1600" dirty="0" err="1"/>
              <a:t>फिलिप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2519" y="2354298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इतना</a:t>
            </a:r>
            <a:r>
              <a:rPr lang="en-US" sz="1600" dirty="0"/>
              <a:t> </a:t>
            </a:r>
            <a:r>
              <a:rPr lang="x-none" sz="1600" dirty="0"/>
              <a:t>निश्चित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शिकार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धनुष-बाण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म्यान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यहीं</a:t>
            </a:r>
            <a:r>
              <a:rPr lang="en-US" sz="1600" dirty="0"/>
              <a:t> </a:t>
            </a:r>
            <a:r>
              <a:rPr lang="en-US" sz="1600" dirty="0" err="1"/>
              <a:t>पड़े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130" y="4714081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घोड़ा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अस्तबल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हे</a:t>
            </a:r>
            <a:r>
              <a:rPr lang="en-US" sz="1600" dirty="0" smtClean="0"/>
              <a:t> </a:t>
            </a:r>
            <a:r>
              <a:rPr lang="en-US" sz="1600" dirty="0" err="1"/>
              <a:t>भगवान</a:t>
            </a:r>
            <a:r>
              <a:rPr lang="en-US" sz="1600" dirty="0"/>
              <a:t>!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बेटा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35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CINDERALLA - JPP\c628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6116638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6919" y="370681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सन्देश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err="1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भिजवाने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ज़रुरत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119" y="6417538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, </a:t>
            </a:r>
            <a:r>
              <a:rPr lang="en-US" sz="1600" dirty="0" err="1"/>
              <a:t>राजकुमार</a:t>
            </a:r>
            <a:r>
              <a:rPr lang="en-US" sz="1600" dirty="0"/>
              <a:t> </a:t>
            </a:r>
            <a:r>
              <a:rPr lang="en-US" sz="1600" dirty="0" err="1"/>
              <a:t>फिलिप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सुरागों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तलाश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5719" y="3674338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देखते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 smtClean="0"/>
              <a:t>आप</a:t>
            </a:r>
            <a:r>
              <a:rPr lang="en-US" sz="1600" dirty="0"/>
              <a:t> ' J ' </a:t>
            </a:r>
            <a:r>
              <a:rPr lang="en-US" sz="1600" dirty="0" err="1" smtClean="0"/>
              <a:t>कैसे</a:t>
            </a:r>
            <a:r>
              <a:rPr lang="en-US" sz="1600" dirty="0" smtClean="0"/>
              <a:t> </a:t>
            </a:r>
            <a:r>
              <a:rPr lang="en-US" sz="1600" dirty="0" err="1"/>
              <a:t>बनाते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319" y="2633851"/>
            <a:ext cx="2438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देखते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,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 smtClean="0"/>
              <a:t>गुलाबी</a:t>
            </a:r>
            <a:r>
              <a:rPr lang="en-US" sz="1500" dirty="0" smtClean="0"/>
              <a:t> </a:t>
            </a:r>
            <a:r>
              <a:rPr lang="en-US" sz="1500" dirty="0" err="1"/>
              <a:t>ग्रेनाइट</a:t>
            </a:r>
            <a:r>
              <a:rPr lang="en-US" sz="1500" dirty="0"/>
              <a:t> </a:t>
            </a:r>
            <a:r>
              <a:rPr lang="en-US" sz="1500" dirty="0" err="1"/>
              <a:t>पत्थर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मीलों</a:t>
            </a:r>
            <a:r>
              <a:rPr lang="en-US" sz="1500" dirty="0"/>
              <a:t> </a:t>
            </a:r>
            <a:r>
              <a:rPr lang="en-US" sz="1500" dirty="0" err="1"/>
              <a:t>दूर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चलो</a:t>
            </a:r>
            <a:r>
              <a:rPr lang="en-US" sz="1500" dirty="0"/>
              <a:t> </a:t>
            </a:r>
            <a:r>
              <a:rPr lang="en-US" sz="1500" dirty="0" err="1"/>
              <a:t>काम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लगें</a:t>
            </a:r>
            <a:r>
              <a:rPr lang="en-US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985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CINDERALLA - JPP\c629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"/>
            <a:ext cx="6116638" cy="8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5119" y="7751663"/>
            <a:ext cx="3285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/>
              <a:t>पांडुलिपि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कमोबेश</a:t>
            </a:r>
            <a:r>
              <a:rPr lang="en-US" sz="1600" dirty="0"/>
              <a:t> </a:t>
            </a:r>
            <a:r>
              <a:rPr lang="en-US" sz="1600" dirty="0" err="1"/>
              <a:t>पढ़ा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सौभाग्य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लेखन-किट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लाया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प्रतियों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x-none" sz="1600" dirty="0"/>
              <a:t>दुरुस्त</a:t>
            </a:r>
            <a:r>
              <a:rPr lang="en-US" sz="1600" dirty="0" smtClean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20" y="3571081"/>
            <a:ext cx="24383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चलो</a:t>
            </a:r>
            <a:r>
              <a:rPr lang="en-US" sz="1500" dirty="0"/>
              <a:t>, </a:t>
            </a:r>
            <a:r>
              <a:rPr lang="en-US" sz="1500" dirty="0" err="1"/>
              <a:t>आगे</a:t>
            </a:r>
            <a:r>
              <a:rPr lang="en-US" sz="1500" dirty="0"/>
              <a:t> </a:t>
            </a:r>
            <a:r>
              <a:rPr lang="en-US" sz="1500" dirty="0" err="1"/>
              <a:t>बढ़ो</a:t>
            </a:r>
            <a:r>
              <a:rPr lang="en-US" sz="1500" dirty="0"/>
              <a:t> </a:t>
            </a:r>
            <a:r>
              <a:rPr lang="en-US" sz="1500" dirty="0" err="1"/>
              <a:t>अब</a:t>
            </a:r>
            <a:r>
              <a:rPr lang="en-US" sz="1500" dirty="0"/>
              <a:t> </a:t>
            </a:r>
            <a:r>
              <a:rPr lang="en-US" sz="1500" dirty="0" err="1"/>
              <a:t>पार</a:t>
            </a:r>
            <a:r>
              <a:rPr lang="en-US" sz="1500" dirty="0"/>
              <a:t> </a:t>
            </a:r>
            <a:r>
              <a:rPr lang="en-US" sz="1500" dirty="0" err="1"/>
              <a:t>करने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सिर्फ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छोटी</a:t>
            </a:r>
            <a:r>
              <a:rPr lang="en-US" sz="1500" dirty="0"/>
              <a:t> </a:t>
            </a:r>
            <a:r>
              <a:rPr lang="en-US" sz="1500" dirty="0" err="1"/>
              <a:t>सी</a:t>
            </a:r>
            <a:r>
              <a:rPr lang="en-US" sz="1500" dirty="0"/>
              <a:t> </a:t>
            </a:r>
            <a:r>
              <a:rPr lang="x-none" sz="1500" dirty="0"/>
              <a:t>नदी </a:t>
            </a:r>
            <a:r>
              <a:rPr lang="x-none" sz="1500" dirty="0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 smtClean="0"/>
              <a:t>बची</a:t>
            </a:r>
            <a:r>
              <a:rPr lang="en-US" sz="1500" dirty="0" smtClean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चलो</a:t>
            </a:r>
            <a:r>
              <a:rPr lang="en-US" sz="1500" dirty="0"/>
              <a:t>......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20" y="4691251"/>
            <a:ext cx="2209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अगर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भाई</a:t>
            </a:r>
            <a:r>
              <a:rPr lang="en-US" sz="1500" dirty="0"/>
              <a:t> </a:t>
            </a:r>
            <a:r>
              <a:rPr lang="x-none" sz="1500" dirty="0"/>
              <a:t>पादरी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इसके</a:t>
            </a:r>
            <a:r>
              <a:rPr lang="en-US" sz="1500" dirty="0"/>
              <a:t> </a:t>
            </a:r>
            <a:r>
              <a:rPr lang="en-US" sz="1500" dirty="0" err="1"/>
              <a:t>बारे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बताऊंगा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मार</a:t>
            </a:r>
            <a:r>
              <a:rPr lang="en-US" sz="1500" dirty="0"/>
              <a:t> </a:t>
            </a:r>
            <a:r>
              <a:rPr lang="en-US" sz="1500" dirty="0" err="1"/>
              <a:t>डालेगा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56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CINDERALLA - JPP\c630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3890" y="4623489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वे</a:t>
            </a:r>
            <a:r>
              <a:rPr lang="en-US" sz="1600" dirty="0" smtClean="0"/>
              <a:t> </a:t>
            </a:r>
            <a:r>
              <a:rPr lang="en-US" sz="1600" dirty="0" err="1"/>
              <a:t>चाहते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युवती</a:t>
            </a:r>
            <a:r>
              <a:rPr lang="en-US" sz="1600" dirty="0"/>
              <a:t> </a:t>
            </a: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 smtClean="0"/>
              <a:t>तलाश</a:t>
            </a:r>
            <a:r>
              <a:rPr lang="en-US" sz="1600" dirty="0" smtClean="0"/>
              <a:t> </a:t>
            </a:r>
            <a:r>
              <a:rPr lang="x-none" sz="1600" dirty="0"/>
              <a:t>करें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/>
              <a:t>ऊंचाई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मीटर</a:t>
            </a:r>
            <a:r>
              <a:rPr lang="en-US" sz="1600" dirty="0"/>
              <a:t> </a:t>
            </a:r>
            <a:r>
              <a:rPr lang="en-US" sz="1600" dirty="0" err="1"/>
              <a:t>अड़तालीस</a:t>
            </a:r>
            <a:r>
              <a:rPr lang="en-US" sz="1600" dirty="0"/>
              <a:t> </a:t>
            </a:r>
            <a:r>
              <a:rPr lang="en-US" sz="1600" dirty="0" err="1"/>
              <a:t>मीटर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रोती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048919" y="294481"/>
            <a:ext cx="1551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आ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7073" y="1937127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हां</a:t>
            </a:r>
            <a:r>
              <a:rPr lang="en-US" sz="1600" dirty="0"/>
              <a:t> </a:t>
            </a:r>
            <a:r>
              <a:rPr lang="en-US" sz="1600" dirty="0" err="1"/>
              <a:t>बॉस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906053" y="2650728"/>
            <a:ext cx="2076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एजेंट</a:t>
            </a:r>
            <a:r>
              <a:rPr lang="en-US" sz="1600" dirty="0"/>
              <a:t> X-27,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भेजो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319" y="5323681"/>
            <a:ext cx="26437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नोट</a:t>
            </a:r>
            <a:r>
              <a:rPr lang="en-US" sz="1500" dirty="0"/>
              <a:t>: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युवा</a:t>
            </a:r>
            <a:r>
              <a:rPr lang="en-US" sz="1500" dirty="0"/>
              <a:t> </a:t>
            </a:r>
            <a:r>
              <a:rPr lang="en-US" sz="1500" dirty="0" err="1"/>
              <a:t>पागल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तलाश</a:t>
            </a:r>
            <a:r>
              <a:rPr lang="en-US" sz="1500" dirty="0" smtClean="0"/>
              <a:t> </a:t>
            </a:r>
            <a:r>
              <a:rPr lang="en-US" sz="1500" dirty="0"/>
              <a:t>- </a:t>
            </a:r>
            <a:r>
              <a:rPr lang="en-US" sz="1500" dirty="0" err="1"/>
              <a:t>ऊंचाई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मीटर</a:t>
            </a:r>
            <a:r>
              <a:rPr lang="en-US" sz="1500" dirty="0"/>
              <a:t> </a:t>
            </a:r>
            <a:r>
              <a:rPr lang="en-US" sz="1500" dirty="0" err="1"/>
              <a:t>अट्ठावन</a:t>
            </a:r>
            <a:r>
              <a:rPr lang="en-US" sz="1500" dirty="0"/>
              <a:t> </a:t>
            </a:r>
            <a:r>
              <a:rPr lang="en-US" sz="1500" dirty="0" err="1"/>
              <a:t>सेंटीमीटर</a:t>
            </a:r>
            <a:r>
              <a:rPr lang="en-US" sz="1500" dirty="0"/>
              <a:t>, </a:t>
            </a: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x-none" sz="1500" dirty="0" smtClean="0"/>
              <a:t>वो</a:t>
            </a:r>
            <a:r>
              <a:rPr lang="en-US" sz="1500" dirty="0" smtClean="0"/>
              <a:t> </a:t>
            </a:r>
            <a:r>
              <a:rPr lang="en-US" sz="1500" dirty="0" err="1" smtClean="0"/>
              <a:t>झूठ</a:t>
            </a:r>
            <a:r>
              <a:rPr lang="en-US" sz="1500" dirty="0" smtClean="0"/>
              <a:t> </a:t>
            </a:r>
            <a:r>
              <a:rPr lang="en-US" sz="1500" dirty="0" err="1"/>
              <a:t>बोलता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4119" y="8143081"/>
            <a:ext cx="1266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अजीब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18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CINDERALLA - JPP\c631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8978" y="7914481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प्रगति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हमें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अभी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235" y="218281"/>
            <a:ext cx="1735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मिला</a:t>
            </a:r>
            <a:r>
              <a:rPr lang="en-US" sz="1600" dirty="0" smtClean="0"/>
              <a:t> </a:t>
            </a:r>
            <a:r>
              <a:rPr lang="en-US" sz="1600" dirty="0" err="1"/>
              <a:t>फिलबर्ट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6919" y="218281"/>
            <a:ext cx="2218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कागज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टुकड़ा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 </a:t>
            </a:r>
            <a:r>
              <a:rPr lang="x-none" sz="1600" dirty="0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 smtClean="0"/>
              <a:t>ऊल-जलूल</a:t>
            </a:r>
            <a:r>
              <a:rPr lang="en-US" sz="1600" dirty="0" smtClean="0"/>
              <a:t> </a:t>
            </a:r>
            <a:r>
              <a:rPr lang="en-US" sz="1600" dirty="0" err="1"/>
              <a:t>संकेतों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भरा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3763" y="2809081"/>
            <a:ext cx="1758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विदूषक</a:t>
            </a:r>
            <a:r>
              <a:rPr lang="en-US" sz="1600" dirty="0"/>
              <a:t>,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अपनी</a:t>
            </a:r>
            <a:r>
              <a:rPr lang="en-US" sz="1600" dirty="0" smtClean="0"/>
              <a:t> </a:t>
            </a:r>
            <a:r>
              <a:rPr lang="en-US" sz="1600" dirty="0" err="1"/>
              <a:t>खोज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परिणाम</a:t>
            </a:r>
            <a:r>
              <a:rPr lang="en-US" sz="1600" dirty="0"/>
              <a:t> </a:t>
            </a:r>
            <a:r>
              <a:rPr lang="en-US" sz="1600" dirty="0" err="1"/>
              <a:t>मिले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95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CINDERALLA - JPP\c632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610631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918" y="6232128"/>
            <a:ext cx="5562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लोग</a:t>
            </a:r>
            <a:r>
              <a:rPr lang="en-US" sz="1600" dirty="0" smtClean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चश्मा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उनसे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स्पष्टता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देख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पाता</a:t>
            </a:r>
            <a:r>
              <a:rPr lang="en-US" sz="1600" dirty="0" smtClean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विश्वास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, </a:t>
            </a: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चश्मा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देखने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देगा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3319" y="364728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 smtClean="0"/>
              <a:t>संकेत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जादुई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3519" y="288528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जादूगर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x-none" sz="1600" dirty="0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समझ</a:t>
            </a:r>
            <a:r>
              <a:rPr lang="en-US" sz="1600" dirty="0" smtClean="0"/>
              <a:t> </a:t>
            </a:r>
            <a:r>
              <a:rPr lang="x-none" sz="1600" dirty="0"/>
              <a:t>सकेगा.</a:t>
            </a:r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5719" y="3760718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फिलिप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आज</a:t>
            </a:r>
            <a:r>
              <a:rPr lang="en-US" sz="1600" dirty="0" smtClean="0"/>
              <a:t>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वर्षों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देखा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919" y="3728806"/>
            <a:ext cx="1819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आंखों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ये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चीजें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985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CINDERALLA - JPP\c633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2719" y="4637881"/>
            <a:ext cx="1981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en-US" sz="1600" dirty="0" err="1"/>
              <a:t>अतीत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सामान</a:t>
            </a:r>
            <a:r>
              <a:rPr lang="en-US" sz="1600" dirty="0"/>
              <a:t> </a:t>
            </a:r>
            <a:r>
              <a:rPr lang="en-US" sz="1600" dirty="0" err="1"/>
              <a:t>उधार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x-none" sz="1600" dirty="0" smtClean="0"/>
              <a:t>लिए</a:t>
            </a:r>
            <a:r>
              <a:rPr lang="en-US" sz="1600" dirty="0" smtClean="0"/>
              <a:t> </a:t>
            </a:r>
            <a:r>
              <a:rPr lang="x-none" sz="1600" dirty="0" smtClean="0"/>
              <a:t>उनकी</a:t>
            </a:r>
            <a:r>
              <a:rPr lang="en-US" sz="1600" dirty="0" smtClean="0"/>
              <a:t> </a:t>
            </a:r>
            <a:r>
              <a:rPr lang="x-none" sz="1600" dirty="0" smtClean="0"/>
              <a:t>मुड़े</a:t>
            </a:r>
            <a:r>
              <a:rPr lang="en-US" sz="1600" dirty="0" smtClean="0"/>
              <a:t> </a:t>
            </a:r>
            <a:r>
              <a:rPr lang="x-none" sz="1600" dirty="0" smtClean="0"/>
              <a:t>हत्थे</a:t>
            </a:r>
            <a:r>
              <a:rPr lang="en-US" sz="1600" dirty="0" smtClean="0"/>
              <a:t> </a:t>
            </a:r>
            <a:r>
              <a:rPr lang="x-none" sz="1600" dirty="0" smtClean="0"/>
              <a:t>वाली</a:t>
            </a:r>
            <a:r>
              <a:rPr lang="en-US" sz="1600" dirty="0" smtClean="0"/>
              <a:t> </a:t>
            </a:r>
            <a:r>
              <a:rPr lang="x-none" sz="1600" dirty="0" smtClean="0"/>
              <a:t>छड़ी</a:t>
            </a:r>
            <a:r>
              <a:rPr lang="en-US" sz="1600" dirty="0" smtClean="0"/>
              <a:t> </a:t>
            </a:r>
            <a:r>
              <a:rPr lang="x-none" sz="1600" dirty="0" smtClean="0"/>
              <a:t>वही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रोमन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smtClean="0"/>
              <a:t>“</a:t>
            </a:r>
            <a:r>
              <a:rPr lang="en-US" sz="1600" dirty="0" err="1" smtClean="0"/>
              <a:t>भविष्यवाणी</a:t>
            </a:r>
            <a:r>
              <a:rPr lang="en-US" sz="1600" dirty="0" smtClean="0"/>
              <a:t>” </a:t>
            </a:r>
            <a:r>
              <a:rPr lang="x-none" sz="1600" dirty="0" smtClean="0"/>
              <a:t>करने</a:t>
            </a:r>
            <a:r>
              <a:rPr lang="en-US" sz="1600" dirty="0" smtClean="0"/>
              <a:t> </a:t>
            </a: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  <a:r>
              <a:rPr lang="en-US" sz="1600" dirty="0" err="1"/>
              <a:t>वर्तमान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बिशपों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ने</a:t>
            </a:r>
            <a:r>
              <a:rPr lang="en-US" sz="1600" dirty="0" smtClean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प्रतिभा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बरकरार</a:t>
            </a:r>
            <a:r>
              <a:rPr lang="en-US" sz="1600" dirty="0" smtClean="0"/>
              <a:t> </a:t>
            </a:r>
            <a:r>
              <a:rPr lang="en-US" sz="1600" dirty="0" err="1"/>
              <a:t>रखा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इस</a:t>
            </a:r>
            <a:r>
              <a:rPr lang="en-US" sz="1600" dirty="0" smtClean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शक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919" y="218281"/>
            <a:ext cx="259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"</a:t>
            </a:r>
            <a:r>
              <a:rPr lang="en-US" sz="1600" dirty="0" err="1"/>
              <a:t>क्रिस्टल</a:t>
            </a:r>
            <a:r>
              <a:rPr lang="en-US" sz="1600" dirty="0"/>
              <a:t>"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अलग-अलग</a:t>
            </a:r>
            <a:r>
              <a:rPr lang="en-US" sz="1600" dirty="0"/>
              <a:t> </a:t>
            </a:r>
            <a:r>
              <a:rPr lang="en-US" sz="1600" dirty="0" err="1"/>
              <a:t>पक्षों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देख</a:t>
            </a:r>
            <a:r>
              <a:rPr lang="en-US" sz="1600" dirty="0"/>
              <a:t> </a:t>
            </a:r>
            <a:r>
              <a:rPr lang="x-none" sz="1600" dirty="0"/>
              <a:t>पाते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058319" y="301684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जादूगर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महिला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वाकई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उड</a:t>
            </a:r>
            <a:r>
              <a:rPr lang="en-US" sz="1600" dirty="0"/>
              <a:t>़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319" y="3730684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चीजें</a:t>
            </a:r>
            <a:r>
              <a:rPr lang="en-US" sz="1600" dirty="0"/>
              <a:t> </a:t>
            </a:r>
            <a:r>
              <a:rPr lang="en-US" sz="1600" dirty="0" err="1"/>
              <a:t>लाने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, </a:t>
            </a:r>
            <a:r>
              <a:rPr lang="en-US" sz="1600" dirty="0" err="1"/>
              <a:t>बड़ी</a:t>
            </a:r>
            <a:r>
              <a:rPr lang="en-US" sz="1600" dirty="0"/>
              <a:t> </a:t>
            </a:r>
            <a:r>
              <a:rPr lang="en-US" sz="1600" dirty="0" err="1"/>
              <a:t>अव्यवस्था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8332" y="3684518"/>
            <a:ext cx="2672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ठहरो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दिखाता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 </a:t>
            </a:r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रख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919" y="4815106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टोपी</a:t>
            </a:r>
            <a:r>
              <a:rPr lang="en-US" sz="1600" dirty="0"/>
              <a:t> </a:t>
            </a:r>
            <a:r>
              <a:rPr lang="en-US" sz="1600" dirty="0" err="1"/>
              <a:t>देखी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चर्च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गणमान्य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पहनते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CINDERALLA - JPP\c634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2" y="-10319"/>
            <a:ext cx="6125370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172" y="7533481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ताकि</a:t>
            </a:r>
            <a:r>
              <a:rPr lang="en-US" sz="1600" dirty="0" smtClean="0"/>
              <a:t> </a:t>
            </a:r>
            <a:r>
              <a:rPr lang="x-none" sz="1600" dirty="0"/>
              <a:t>मुड़ने</a:t>
            </a:r>
            <a:r>
              <a:rPr lang="en-US" sz="1600" dirty="0" smtClean="0"/>
              <a:t> </a:t>
            </a:r>
            <a:r>
              <a:rPr lang="en-US" sz="1600" dirty="0" err="1"/>
              <a:t>वाला</a:t>
            </a:r>
            <a:r>
              <a:rPr lang="en-US" sz="1600" dirty="0"/>
              <a:t> </a:t>
            </a:r>
            <a:r>
              <a:rPr lang="en-US" sz="1600" dirty="0" err="1"/>
              <a:t>किनारा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विकर्ण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919" y="401221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अर्थ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अक्सर</a:t>
            </a:r>
            <a:r>
              <a:rPr lang="en-US" sz="1600" dirty="0"/>
              <a:t> </a:t>
            </a:r>
            <a:r>
              <a:rPr lang="en-US" sz="1600" dirty="0" err="1"/>
              <a:t>सोचता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टोपी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मिली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पुस्तक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प्रश्न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उत्तर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3567" y="446881"/>
            <a:ext cx="2297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उड़ने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8333" y="1632327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 !?!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669" y="2605306"/>
            <a:ext cx="1515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हाँ</a:t>
            </a:r>
            <a:r>
              <a:rPr lang="en-US" sz="1600" dirty="0"/>
              <a:t>,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तुम्हें</a:t>
            </a:r>
            <a:r>
              <a:rPr lang="en-US" sz="1600" dirty="0"/>
              <a:t> </a:t>
            </a:r>
            <a:r>
              <a:rPr lang="en-US" sz="1600" dirty="0" err="1"/>
              <a:t>दिखाता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919" y="3869928"/>
            <a:ext cx="4267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कागज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चौकोन</a:t>
            </a:r>
            <a:r>
              <a:rPr lang="en-US" sz="1600" dirty="0"/>
              <a:t> </a:t>
            </a:r>
            <a:r>
              <a:rPr lang="en-US" sz="1600" dirty="0" err="1"/>
              <a:t>टुकड़ा</a:t>
            </a:r>
            <a:r>
              <a:rPr lang="en-US" sz="1600" dirty="0"/>
              <a:t> </a:t>
            </a:r>
            <a:r>
              <a:rPr lang="en-US" sz="1600" dirty="0" err="1"/>
              <a:t>लो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कोने</a:t>
            </a:r>
            <a:r>
              <a:rPr lang="en-US" sz="1600" dirty="0"/>
              <a:t> </a:t>
            </a:r>
            <a:r>
              <a:rPr lang="x-none" sz="1600" dirty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विकर्ण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कसकर</a:t>
            </a:r>
            <a:r>
              <a:rPr lang="en-US" sz="1600" dirty="0"/>
              <a:t> </a:t>
            </a:r>
            <a:r>
              <a:rPr lang="en-US" sz="1600" dirty="0" err="1"/>
              <a:t>रोल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CINDERALLA - JPP\c635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319"/>
            <a:ext cx="6116639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67919" y="7457281"/>
            <a:ext cx="1528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गजब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772319" y="21828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/>
              <a:t>ऑपरेशन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वस्तु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रोल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अद्भुत</a:t>
            </a:r>
            <a:r>
              <a:rPr lang="en-US" sz="1600" dirty="0"/>
              <a:t> </a:t>
            </a:r>
            <a:r>
              <a:rPr lang="en-US" sz="1600" dirty="0" err="1"/>
              <a:t>चीज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कोनों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 smtClean="0"/>
              <a:t>जोड़ना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अद्भुत</a:t>
            </a:r>
            <a:r>
              <a:rPr lang="en-US" sz="1600" dirty="0"/>
              <a:t> </a:t>
            </a:r>
            <a:r>
              <a:rPr lang="en-US" sz="1600" dirty="0" err="1"/>
              <a:t>चीज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भविष्य</a:t>
            </a:r>
            <a:r>
              <a:rPr lang="en-US" sz="1600" dirty="0"/>
              <a:t> </a:t>
            </a:r>
            <a:r>
              <a:rPr lang="en-US" sz="1600" dirty="0" err="1"/>
              <a:t>यात्रा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लाया</a:t>
            </a:r>
            <a:r>
              <a:rPr lang="en-US" sz="1600" dirty="0" smtClean="0"/>
              <a:t> </a:t>
            </a:r>
            <a:r>
              <a:rPr lang="x-none" sz="1600" dirty="0" smtClean="0"/>
              <a:t>था</a:t>
            </a:r>
            <a:r>
              <a:rPr lang="en-US" sz="1600" dirty="0" smtClean="0"/>
              <a:t>.  </a:t>
            </a:r>
            <a:br>
              <a:rPr lang="en-US" sz="1600" dirty="0" smtClean="0"/>
            </a:br>
            <a:r>
              <a:rPr lang="en-US" sz="1600" dirty="0" err="1" smtClean="0"/>
              <a:t>इसे</a:t>
            </a:r>
            <a:r>
              <a:rPr lang="en-US" sz="1600" dirty="0" smtClean="0"/>
              <a:t> </a:t>
            </a:r>
            <a:r>
              <a:rPr lang="en-US" sz="1600" dirty="0"/>
              <a:t>"</a:t>
            </a:r>
            <a:r>
              <a:rPr lang="en-US" sz="1600" dirty="0" err="1"/>
              <a:t>स्टिकी</a:t>
            </a:r>
            <a:r>
              <a:rPr lang="en-US" sz="1600" dirty="0"/>
              <a:t>"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चिपचिपा</a:t>
            </a:r>
            <a:r>
              <a:rPr lang="en-US" sz="1600" dirty="0"/>
              <a:t> </a:t>
            </a:r>
            <a:r>
              <a:rPr lang="en-US" sz="1600" dirty="0" err="1"/>
              <a:t>टेप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41338" y="3789263"/>
            <a:ext cx="3964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उड़ने</a:t>
            </a:r>
            <a:r>
              <a:rPr lang="en-US" sz="1600" dirty="0"/>
              <a:t> </a:t>
            </a:r>
            <a:r>
              <a:rPr lang="en-US" sz="1600" dirty="0" err="1"/>
              <a:t>वाली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"</a:t>
            </a:r>
            <a:r>
              <a:rPr lang="en-US" sz="1600" dirty="0" err="1"/>
              <a:t>लांच</a:t>
            </a:r>
            <a:r>
              <a:rPr lang="en-US" sz="1600" dirty="0"/>
              <a:t>"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नाजुक</a:t>
            </a:r>
            <a:r>
              <a:rPr lang="en-US" sz="1600" dirty="0"/>
              <a:t> </a:t>
            </a:r>
            <a:r>
              <a:rPr lang="en-US" sz="1600" dirty="0" err="1"/>
              <a:t>ऑपरेशन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 smtClean="0"/>
              <a:t>सबसे</a:t>
            </a:r>
            <a:r>
              <a:rPr lang="en-US" sz="1600" dirty="0" smtClean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उसके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मुक्त</a:t>
            </a:r>
            <a:r>
              <a:rPr lang="en-US" sz="1600" dirty="0"/>
              <a:t> </a:t>
            </a:r>
            <a:r>
              <a:rPr lang="en-US" sz="1600" dirty="0" err="1"/>
              <a:t>कोने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अंगुलियों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x-none" sz="1600" dirty="0" smtClean="0"/>
              <a:t>पकड़ो</a:t>
            </a:r>
            <a:r>
              <a:rPr lang="en-US" sz="1600" dirty="0" smtClean="0"/>
              <a:t> 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क्षैतिज</a:t>
            </a:r>
            <a:r>
              <a:rPr lang="en-US" sz="1600" dirty="0"/>
              <a:t> </a:t>
            </a:r>
            <a:r>
              <a:rPr lang="en-US" sz="1600" dirty="0" err="1"/>
              <a:t>आवेग</a:t>
            </a:r>
            <a:r>
              <a:rPr lang="en-US" sz="1600" dirty="0"/>
              <a:t> </a:t>
            </a:r>
            <a:r>
              <a:rPr lang="en-US" sz="1600" dirty="0" err="1"/>
              <a:t>देते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 </a:t>
            </a:r>
            <a:r>
              <a:rPr lang="en-US" sz="1600" dirty="0" err="1"/>
              <a:t>हवा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प्रकार</a:t>
            </a:r>
            <a:r>
              <a:rPr lang="en-US" sz="1600" dirty="0"/>
              <a:t> </a:t>
            </a:r>
            <a:r>
              <a:rPr lang="x-none" sz="1600" dirty="0"/>
              <a:t>फेंको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328161" y="7990681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CINDERALLA - JPP\c636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6116638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919" y="7294463"/>
            <a:ext cx="2523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हां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उपस्थिति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x-none" sz="1600" dirty="0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 smtClean="0"/>
              <a:t>करना</a:t>
            </a:r>
            <a:r>
              <a:rPr lang="en-US" sz="1600" dirty="0" smtClean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प्रयोगशाला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वापस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119" y="146308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सावधानी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बना</a:t>
            </a:r>
            <a:r>
              <a:rPr lang="x-none" sz="1600" dirty="0" smtClean="0"/>
              <a:t>कर</a:t>
            </a:r>
            <a:r>
              <a:rPr lang="en-US" sz="1600" dirty="0" smtClean="0"/>
              <a:t> </a:t>
            </a: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ऊंची</a:t>
            </a:r>
            <a:r>
              <a:rPr lang="en-US" sz="1600" dirty="0"/>
              <a:t> </a:t>
            </a:r>
            <a:r>
              <a:rPr lang="en-US" sz="1600" dirty="0" err="1"/>
              <a:t>चट्टान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x-none" sz="1600" dirty="0" smtClean="0"/>
              <a:t>फेंका</a:t>
            </a:r>
            <a:r>
              <a:rPr lang="en-US" sz="1600" dirty="0" smtClean="0"/>
              <a:t> </a:t>
            </a:r>
            <a:r>
              <a:rPr lang="x-none" sz="1600" dirty="0"/>
              <a:t>जाए</a:t>
            </a:r>
            <a:r>
              <a:rPr lang="en-US" sz="1600" dirty="0" smtClean="0"/>
              <a:t> </a:t>
            </a: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चीज़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लंबी</a:t>
            </a:r>
            <a:r>
              <a:rPr lang="en-US" sz="1600" dirty="0"/>
              <a:t> </a:t>
            </a:r>
            <a:r>
              <a:rPr lang="en-US" sz="1600" dirty="0" err="1"/>
              <a:t>दूरी</a:t>
            </a:r>
            <a:r>
              <a:rPr lang="en-US" sz="1600" dirty="0"/>
              <a:t> </a:t>
            </a:r>
            <a:r>
              <a:rPr lang="en-US" sz="1600" dirty="0" err="1"/>
              <a:t>तय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720" y="146308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ज़रा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महिला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लौटें</a:t>
            </a:r>
            <a:r>
              <a:rPr lang="en-US" sz="1600" dirty="0"/>
              <a:t>, </a:t>
            </a:r>
            <a:r>
              <a:rPr lang="en-US" sz="1600" dirty="0" err="1"/>
              <a:t>जिसकी</a:t>
            </a:r>
            <a:r>
              <a:rPr lang="en-US" sz="1600" dirty="0"/>
              <a:t>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x-none" sz="1600" dirty="0" smtClean="0"/>
              <a:t>अभी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बात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/>
              <a:t>वह</a:t>
            </a:r>
            <a:r>
              <a:rPr lang="en-US" sz="1600" dirty="0"/>
              <a:t> </a:t>
            </a:r>
            <a:r>
              <a:rPr lang="en-US" sz="1600" dirty="0" err="1"/>
              <a:t>उड़ी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खोया</a:t>
            </a:r>
            <a:r>
              <a:rPr lang="en-US" sz="1600" dirty="0"/>
              <a:t>.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जादुई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 </a:t>
            </a:r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कुत्ते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आधा</a:t>
            </a:r>
            <a:r>
              <a:rPr lang="en-US" sz="1600" dirty="0"/>
              <a:t> </a:t>
            </a:r>
            <a:r>
              <a:rPr lang="en-US" sz="1600" dirty="0" err="1"/>
              <a:t>खा</a:t>
            </a:r>
            <a:r>
              <a:rPr lang="en-US" sz="1600" dirty="0"/>
              <a:t> </a:t>
            </a:r>
            <a:r>
              <a:rPr lang="en-US" sz="1600" dirty="0" err="1"/>
              <a:t>लिया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उपयोगिता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संदेह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88" y="2818329"/>
            <a:ext cx="5152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. </a:t>
            </a:r>
            <a:r>
              <a:rPr lang="en-US" sz="1600" dirty="0" err="1" smtClean="0"/>
              <a:t>भविष्य</a:t>
            </a:r>
            <a:r>
              <a:rPr lang="en-US" sz="1600" dirty="0" smtClean="0"/>
              <a:t> </a:t>
            </a:r>
            <a:r>
              <a:rPr lang="x-none" sz="1600" dirty="0" smtClean="0"/>
              <a:t>में</a:t>
            </a:r>
            <a:r>
              <a:rPr lang="en-US" sz="1600" dirty="0" smtClean="0"/>
              <a:t> </a:t>
            </a:r>
            <a:r>
              <a:rPr lang="x-none" sz="1600" dirty="0" smtClean="0"/>
              <a:t>लोग</a:t>
            </a:r>
            <a:r>
              <a:rPr lang="en-US" sz="1600" dirty="0" smtClean="0"/>
              <a:t> </a:t>
            </a:r>
            <a:r>
              <a:rPr lang="x-none" sz="1600" dirty="0"/>
              <a:t>उसे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बार-कोड्स</a:t>
            </a:r>
            <a:r>
              <a:rPr lang="en-US" sz="1600" dirty="0"/>
              <a:t> </a:t>
            </a:r>
            <a:r>
              <a:rPr lang="x-none" sz="1600" dirty="0" smtClean="0"/>
              <a:t>कहेंगे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अजीब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लेखन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जहां</a:t>
            </a:r>
            <a:r>
              <a:rPr lang="en-US" sz="1600" dirty="0"/>
              <a:t>, </a:t>
            </a:r>
            <a:r>
              <a:rPr lang="en-US" sz="1600" dirty="0" err="1"/>
              <a:t>भले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 smtClean="0"/>
              <a:t>हो</a:t>
            </a:r>
            <a:r>
              <a:rPr lang="en-US" sz="1600" dirty="0" smtClean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न </a:t>
            </a:r>
            <a:r>
              <a:rPr lang="en-US" sz="1600" dirty="0" err="1"/>
              <a:t>दे</a:t>
            </a:r>
            <a:r>
              <a:rPr lang="en-US" sz="1600" dirty="0"/>
              <a:t>.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लकीरें</a:t>
            </a:r>
            <a:r>
              <a:rPr lang="en-US" sz="1600" dirty="0"/>
              <a:t> </a:t>
            </a:r>
            <a:r>
              <a:rPr lang="en-US" sz="1600" dirty="0" err="1"/>
              <a:t>दिखाई</a:t>
            </a:r>
            <a:r>
              <a:rPr lang="en-US" sz="1600" dirty="0"/>
              <a:t> </a:t>
            </a:r>
            <a:r>
              <a:rPr lang="en-US" sz="1600" dirty="0" err="1"/>
              <a:t>दें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तो</a:t>
            </a:r>
            <a:r>
              <a:rPr lang="en-US" sz="1600" dirty="0" smtClean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सन्देश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जान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88" y="5175253"/>
            <a:ext cx="2362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जादू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सूत्र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/>
              <a:t>डिकोड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CINDERALLA - JPP\c637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19" y="6808718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उस</a:t>
            </a:r>
            <a:r>
              <a:rPr lang="en-US" sz="1600" dirty="0" smtClean="0"/>
              <a:t> </a:t>
            </a:r>
            <a:r>
              <a:rPr lang="en-US" sz="1600" dirty="0" err="1"/>
              <a:t>रात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err="1"/>
              <a:t>पहने</a:t>
            </a:r>
            <a:r>
              <a:rPr lang="en-US" sz="1600" dirty="0"/>
              <a:t> </a:t>
            </a:r>
            <a:r>
              <a:rPr lang="en-US" sz="1600" dirty="0" err="1"/>
              <a:t>थीं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x-none" sz="1600" dirty="0" smtClean="0"/>
              <a:t>उनकी</a:t>
            </a:r>
            <a:r>
              <a:rPr lang="en-US" sz="1600" dirty="0" smtClean="0"/>
              <a:t> </a:t>
            </a:r>
            <a:r>
              <a:rPr lang="x-none" sz="1600" dirty="0" smtClean="0"/>
              <a:t>मदद</a:t>
            </a:r>
            <a:r>
              <a:rPr lang="en-US" sz="1600" dirty="0" smtClean="0"/>
              <a:t> </a:t>
            </a:r>
            <a:r>
              <a:rPr lang="x-none" sz="1600" dirty="0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खोजने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x-none" sz="1600" dirty="0" smtClean="0"/>
              <a:t>का</a:t>
            </a:r>
            <a:r>
              <a:rPr lang="en-US" sz="1600" dirty="0" smtClean="0"/>
              <a:t> </a:t>
            </a:r>
            <a:r>
              <a:rPr lang="x-none" sz="1600" dirty="0" smtClean="0"/>
              <a:t>आदेश</a:t>
            </a:r>
            <a:r>
              <a:rPr lang="en-US" sz="1600" dirty="0" smtClean="0"/>
              <a:t> </a:t>
            </a:r>
            <a:r>
              <a:rPr lang="x-none" sz="1600" dirty="0" smtClean="0"/>
              <a:t>दो</a:t>
            </a:r>
            <a:r>
              <a:rPr lang="x-none" sz="1600" dirty="0"/>
              <a:t>.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48519" y="288528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कहता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: </a:t>
            </a:r>
            <a:r>
              <a:rPr lang="en-US" sz="1600" dirty="0" err="1"/>
              <a:t>काले</a:t>
            </a:r>
            <a:r>
              <a:rPr lang="en-US" sz="1600" dirty="0"/>
              <a:t> </a:t>
            </a:r>
            <a:r>
              <a:rPr lang="x-none" sz="1600" dirty="0" smtClean="0"/>
              <a:t>जूते</a:t>
            </a:r>
            <a:r>
              <a:rPr lang="en-US" sz="1600" dirty="0" smtClean="0"/>
              <a:t>, </a:t>
            </a:r>
            <a:r>
              <a:rPr lang="x-none" sz="1600" dirty="0"/>
              <a:t>साइज़</a:t>
            </a:r>
            <a:r>
              <a:rPr lang="en-US" sz="1600" dirty="0" smtClean="0"/>
              <a:t> </a:t>
            </a:r>
            <a:r>
              <a:rPr lang="en-US" sz="1600" dirty="0"/>
              <a:t>34,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x-none" sz="1600" dirty="0" smtClean="0"/>
              <a:t>कीमत</a:t>
            </a:r>
            <a:r>
              <a:rPr lang="en-US" sz="1600" dirty="0" smtClean="0"/>
              <a:t> </a:t>
            </a:r>
            <a:r>
              <a:rPr lang="x-none" sz="1600" dirty="0" smtClean="0"/>
              <a:t>डॉलर</a:t>
            </a:r>
            <a:r>
              <a:rPr lang="en-US" sz="1600" dirty="0" smtClean="0"/>
              <a:t> </a:t>
            </a:r>
            <a:r>
              <a:rPr lang="en-US" sz="1600" dirty="0"/>
              <a:t>14.99. </a:t>
            </a:r>
            <a:r>
              <a:rPr lang="en-US" sz="1600" dirty="0" err="1"/>
              <a:t>हमारी</a:t>
            </a:r>
            <a:r>
              <a:rPr lang="en-US" sz="1600" dirty="0"/>
              <a:t> </a:t>
            </a:r>
            <a:r>
              <a:rPr lang="en-US" sz="1600" dirty="0" err="1"/>
              <a:t>कीमतें</a:t>
            </a:r>
            <a:r>
              <a:rPr lang="en-US" sz="1600" dirty="0"/>
              <a:t>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2119" y="2206684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 smtClean="0"/>
              <a:t>गया</a:t>
            </a:r>
            <a:r>
              <a:rPr lang="en-US" sz="1600" dirty="0" smtClean="0"/>
              <a:t>! </a:t>
            </a: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 smtClean="0"/>
              <a:t>उस</a:t>
            </a:r>
            <a:r>
              <a:rPr lang="en-US" sz="1600" dirty="0" smtClean="0"/>
              <a:t> </a:t>
            </a:r>
            <a:r>
              <a:rPr lang="x-none" sz="1600" dirty="0" smtClean="0"/>
              <a:t>लड़की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जूते</a:t>
            </a:r>
            <a:r>
              <a:rPr lang="en-US" sz="1600" dirty="0" smtClean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x-none" sz="1600" dirty="0"/>
              <a:t>नाप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धन्यवाद</a:t>
            </a:r>
            <a:r>
              <a:rPr lang="en-US" sz="1600" dirty="0"/>
              <a:t> </a:t>
            </a:r>
            <a:r>
              <a:rPr lang="en-US" sz="1600" dirty="0" err="1"/>
              <a:t>जादूगर</a:t>
            </a:r>
            <a:r>
              <a:rPr lang="en-US" sz="1600" dirty="0"/>
              <a:t>,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x-none" sz="1600" dirty="0" smtClean="0"/>
              <a:t>मैं</a:t>
            </a:r>
            <a:r>
              <a:rPr lang="en-US" sz="1600" dirty="0" smtClean="0"/>
              <a:t> </a:t>
            </a:r>
            <a:r>
              <a:rPr lang="x-none" sz="1600" dirty="0" smtClean="0"/>
              <a:t>चलूँगा</a:t>
            </a:r>
            <a:r>
              <a:rPr lang="x-none" sz="1600" dirty="0"/>
              <a:t>!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867819" y="3408263"/>
            <a:ext cx="2515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विदूषक</a:t>
            </a:r>
            <a:r>
              <a:rPr lang="en-US" sz="1600" dirty="0"/>
              <a:t>, </a:t>
            </a:r>
            <a:r>
              <a:rPr lang="en-US" sz="1600" dirty="0" err="1"/>
              <a:t>उन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युवा</a:t>
            </a:r>
            <a:r>
              <a:rPr lang="en-US" sz="1600" dirty="0"/>
              <a:t> </a:t>
            </a:r>
            <a:r>
              <a:rPr lang="en-US" sz="1600" dirty="0" err="1"/>
              <a:t>महिलाओं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खोजो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जो</a:t>
            </a:r>
            <a:r>
              <a:rPr lang="en-US" sz="1600" dirty="0" smtClean="0"/>
              <a:t> 34 </a:t>
            </a:r>
            <a:r>
              <a:rPr lang="en-US" sz="1600" dirty="0" err="1"/>
              <a:t>साइज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err="1"/>
              <a:t>पहनकर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आईं</a:t>
            </a:r>
            <a:r>
              <a:rPr lang="en-US" sz="1600" dirty="0"/>
              <a:t> </a:t>
            </a:r>
            <a:r>
              <a:rPr lang="en-US" sz="1600" dirty="0" err="1"/>
              <a:t>थीं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9119" y="1285081"/>
            <a:ext cx="720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600" dirty="0"/>
              <a:t>चुटकी!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CINDERALLA - JPP\c602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0"/>
            <a:ext cx="612536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9153" y="6972042"/>
            <a:ext cx="30575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चमगादड़ों</a:t>
            </a:r>
            <a:r>
              <a:rPr lang="en-US" sz="1600" dirty="0" smtClean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पंख</a:t>
            </a:r>
            <a:r>
              <a:rPr lang="en-US" sz="1600" dirty="0"/>
              <a:t> </a:t>
            </a:r>
            <a:r>
              <a:rPr lang="en-US" sz="1600" dirty="0" err="1"/>
              <a:t>बनाना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आसान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smtClean="0"/>
              <a:t>उ</a:t>
            </a:r>
            <a:r>
              <a:rPr lang="x-none" sz="1600" dirty="0" smtClean="0"/>
              <a:t>न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चीज</a:t>
            </a:r>
            <a:r>
              <a:rPr lang="en-US" sz="1600" dirty="0"/>
              <a:t> </a:t>
            </a:r>
            <a:r>
              <a:rPr lang="en-US" sz="1600" dirty="0" err="1"/>
              <a:t>गायब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-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चलाने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बल</a:t>
            </a:r>
            <a:r>
              <a:rPr lang="en-US" sz="1600" dirty="0"/>
              <a:t>!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तंत्र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चमत्कार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संभव</a:t>
            </a:r>
            <a:r>
              <a:rPr lang="en-US" sz="1600" dirty="0"/>
              <a:t> </a:t>
            </a:r>
            <a:r>
              <a:rPr lang="x-none" sz="1600" dirty="0"/>
              <a:t>कर</a:t>
            </a:r>
            <a:r>
              <a:rPr lang="en-US" sz="1600" dirty="0" smtClean="0"/>
              <a:t> </a:t>
            </a:r>
            <a:r>
              <a:rPr lang="en-US" sz="1600" dirty="0" err="1"/>
              <a:t>सके</a:t>
            </a:r>
            <a:r>
              <a:rPr lang="en-US" sz="1600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919" y="243106"/>
            <a:ext cx="2129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फिलिप</a:t>
            </a:r>
            <a:r>
              <a:rPr lang="en-US" sz="1600" dirty="0"/>
              <a:t>,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आखिर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यह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3953" y="364728"/>
            <a:ext cx="2290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 </a:t>
            </a:r>
            <a:r>
              <a:rPr lang="en-US" sz="1600" dirty="0" err="1" smtClean="0"/>
              <a:t>पिताजी</a:t>
            </a:r>
            <a:r>
              <a:rPr lang="en-US" sz="1600" dirty="0" smtClean="0"/>
              <a:t>! </a:t>
            </a:r>
            <a:br>
              <a:rPr lang="en-US" sz="1600" dirty="0" smtClean="0"/>
            </a:br>
            <a:r>
              <a:rPr lang="en-US" sz="1600" dirty="0" err="1" smtClean="0"/>
              <a:t>उड़ने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मशीन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119" y="2961481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00" dirty="0" smtClean="0"/>
              <a:t>तो</a:t>
            </a:r>
            <a:r>
              <a:rPr lang="en-US" sz="1600" dirty="0" smtClean="0"/>
              <a:t> </a:t>
            </a:r>
            <a:r>
              <a:rPr lang="x-none" sz="1600" dirty="0" smtClean="0"/>
              <a:t>क्या</a:t>
            </a:r>
            <a:r>
              <a:rPr lang="en-US" sz="1600" dirty="0" smtClean="0"/>
              <a:t> </a:t>
            </a:r>
            <a:r>
              <a:rPr lang="en-US" sz="1600" dirty="0" err="1" smtClean="0"/>
              <a:t>तुम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पक्षियों</a:t>
            </a:r>
            <a:r>
              <a:rPr lang="en-US" sz="1600" dirty="0" smtClean="0"/>
              <a:t> </a:t>
            </a:r>
            <a:r>
              <a:rPr lang="en-US" sz="1600" dirty="0" err="1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 smtClean="0"/>
              <a:t>तरह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उड़ना</a:t>
            </a:r>
            <a:r>
              <a:rPr lang="en-US" sz="1600" dirty="0" smtClean="0"/>
              <a:t> </a:t>
            </a:r>
            <a:r>
              <a:rPr lang="en-US" sz="1600" dirty="0" err="1"/>
              <a:t>चाहते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पर</a:t>
            </a:r>
            <a:r>
              <a:rPr lang="en-US" sz="1600" dirty="0" smtClean="0"/>
              <a:t> </a:t>
            </a:r>
            <a:r>
              <a:rPr lang="en-US" sz="1600" dirty="0" err="1" smtClean="0"/>
              <a:t>भगवान</a:t>
            </a:r>
            <a:r>
              <a:rPr lang="en-US" sz="1600" dirty="0"/>
              <a:t> </a:t>
            </a:r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चाहते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उन्होंने</a:t>
            </a:r>
            <a:r>
              <a:rPr lang="en-US" sz="1600" dirty="0"/>
              <a:t> </a:t>
            </a:r>
            <a:r>
              <a:rPr lang="x-none" sz="1600" dirty="0"/>
              <a:t>हमें</a:t>
            </a:r>
            <a:r>
              <a:rPr lang="en-US" sz="1600" dirty="0" smtClean="0"/>
              <a:t> </a:t>
            </a:r>
            <a:r>
              <a:rPr lang="en-US" sz="1600" dirty="0" err="1"/>
              <a:t>पंख</a:t>
            </a:r>
            <a:r>
              <a:rPr lang="en-US" sz="1600" dirty="0"/>
              <a:t> </a:t>
            </a:r>
            <a:r>
              <a:rPr lang="x-none" sz="1600" dirty="0" smtClean="0"/>
              <a:t>दिए</a:t>
            </a:r>
            <a:r>
              <a:rPr lang="en-US" sz="1600" dirty="0" smtClean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5119" y="4363621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जहाँ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चमगादड़ों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पंख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,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पक्षियों</a:t>
            </a:r>
            <a:r>
              <a:rPr lang="en-US" sz="1600" dirty="0"/>
              <a:t> </a:t>
            </a:r>
            <a:r>
              <a:rPr lang="x-none" sz="1600" dirty="0" smtClean="0"/>
              <a:t>की</a:t>
            </a:r>
            <a:r>
              <a:rPr lang="en-US" sz="1600" dirty="0" smtClean="0"/>
              <a:t> </a:t>
            </a:r>
            <a:r>
              <a:rPr lang="x-none" sz="1600" dirty="0" smtClean="0"/>
              <a:t>तरह</a:t>
            </a:r>
            <a:r>
              <a:rPr lang="en-US" sz="1600" dirty="0" smtClean="0"/>
              <a:t> </a:t>
            </a:r>
            <a:r>
              <a:rPr lang="en-US" sz="1600" dirty="0" err="1" smtClean="0"/>
              <a:t>ही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उड</a:t>
            </a:r>
            <a:r>
              <a:rPr lang="en-US" sz="1600" dirty="0" smtClean="0"/>
              <a:t>़ </a:t>
            </a:r>
            <a:r>
              <a:rPr lang="x-none" sz="1600" dirty="0" smtClean="0"/>
              <a:t>सकते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6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116638" cy="897096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CINDERALLA - JPP\c638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614441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1119" y="3647281"/>
            <a:ext cx="3057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 smtClean="0"/>
              <a:t>मेरी</a:t>
            </a:r>
            <a:r>
              <a:rPr lang="en-US" sz="1600" dirty="0" smtClean="0"/>
              <a:t> </a:t>
            </a:r>
            <a:r>
              <a:rPr lang="en-US" sz="1600" dirty="0" err="1"/>
              <a:t>बेटी</a:t>
            </a:r>
            <a:r>
              <a:rPr lang="en-US" sz="1600" dirty="0"/>
              <a:t> </a:t>
            </a:r>
            <a:r>
              <a:rPr lang="en-US" sz="1600" dirty="0" err="1"/>
              <a:t>थोड़ी</a:t>
            </a:r>
            <a:r>
              <a:rPr lang="en-US" sz="1600" dirty="0"/>
              <a:t> </a:t>
            </a:r>
            <a:r>
              <a:rPr lang="en-US" sz="1600" dirty="0" err="1"/>
              <a:t>विचलित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तुम्हें</a:t>
            </a:r>
            <a:r>
              <a:rPr lang="en-US" sz="1600" dirty="0" smtClean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x-none" sz="1600" dirty="0" smtClean="0"/>
              <a:t>होना</a:t>
            </a:r>
            <a:r>
              <a:rPr lang="en-US" sz="1600" dirty="0" smtClean="0"/>
              <a:t> </a:t>
            </a:r>
            <a:r>
              <a:rPr lang="x-none" sz="1600" dirty="0" smtClean="0"/>
              <a:t>चाहिए</a:t>
            </a:r>
            <a:r>
              <a:rPr lang="en-US" sz="1600" dirty="0" smtClean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 smtClean="0"/>
              <a:t>वे</a:t>
            </a:r>
            <a:r>
              <a:rPr lang="en-US" sz="1600" dirty="0" smtClean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err="1" smtClean="0"/>
              <a:t>तुमने</a:t>
            </a:r>
            <a:r>
              <a:rPr lang="en-US" sz="1600" dirty="0" smtClean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पहने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918" y="218281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 smtClean="0"/>
              <a:t>में</a:t>
            </a:r>
            <a:r>
              <a:rPr lang="en-US" sz="1600" dirty="0" smtClean="0"/>
              <a:t>…..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331653" y="440928"/>
            <a:ext cx="1421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34 </a:t>
            </a:r>
            <a:r>
              <a:rPr lang="x-none" sz="1600" dirty="0" smtClean="0"/>
              <a:t>नंबर</a:t>
            </a:r>
            <a:r>
              <a:rPr lang="en-US" sz="1600" dirty="0" smtClean="0"/>
              <a:t> </a:t>
            </a:r>
            <a:r>
              <a:rPr lang="x-none" sz="1600" dirty="0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/>
              <a:t>!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6955" y="2912338"/>
            <a:ext cx="2202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क्षमा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गलत</a:t>
            </a:r>
            <a:r>
              <a:rPr lang="en-US" sz="1600" dirty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319" y="7914481"/>
            <a:ext cx="1479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मेरे</a:t>
            </a:r>
            <a:r>
              <a:rPr lang="en-US" sz="1600" dirty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34 </a:t>
            </a:r>
            <a:r>
              <a:rPr lang="en-US" sz="1600" dirty="0" err="1"/>
              <a:t>नंबर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CINDERALLA - JPP\c639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6638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719" y="2892484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निश्चित</a:t>
            </a:r>
            <a:r>
              <a:rPr lang="en-US" sz="1600" dirty="0" smtClean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बेटी</a:t>
            </a:r>
            <a:r>
              <a:rPr lang="en-US" sz="1600" dirty="0"/>
              <a:t> </a:t>
            </a:r>
            <a:r>
              <a:rPr lang="en-US" sz="1600" dirty="0" err="1"/>
              <a:t>राजा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काले</a:t>
            </a:r>
            <a:r>
              <a:rPr lang="en-US" sz="1600" dirty="0"/>
              <a:t> </a:t>
            </a:r>
            <a:r>
              <a:rPr lang="en-US" sz="1600" dirty="0" err="1"/>
              <a:t>जूते</a:t>
            </a:r>
            <a:r>
              <a:rPr lang="en-US" sz="1600" dirty="0"/>
              <a:t> </a:t>
            </a:r>
            <a:r>
              <a:rPr lang="en-US" sz="1600" dirty="0" err="1"/>
              <a:t>पहन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निकम्मी</a:t>
            </a:r>
            <a:r>
              <a:rPr lang="en-US" sz="1600" dirty="0"/>
              <a:t> </a:t>
            </a:r>
            <a:r>
              <a:rPr lang="en-US" sz="1600" dirty="0" err="1"/>
              <a:t>लड़की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x-none" sz="1600" dirty="0" smtClean="0"/>
              <a:t>वे</a:t>
            </a:r>
            <a:r>
              <a:rPr lang="en-US" sz="1600" dirty="0" smtClean="0"/>
              <a:t> </a:t>
            </a:r>
            <a:r>
              <a:rPr lang="x-none" sz="1600" dirty="0" smtClean="0"/>
              <a:t>जूते</a:t>
            </a:r>
            <a:r>
              <a:rPr lang="en-US" sz="1600" dirty="0" smtClean="0"/>
              <a:t> </a:t>
            </a:r>
            <a:r>
              <a:rPr lang="x-none" sz="1600" dirty="0" smtClean="0"/>
              <a:t>चुरा</a:t>
            </a:r>
            <a:r>
              <a:rPr lang="en-US" sz="1600" dirty="0" smtClean="0"/>
              <a:t> </a:t>
            </a:r>
            <a:r>
              <a:rPr lang="x-none" sz="1600" dirty="0" smtClean="0"/>
              <a:t>लिए</a:t>
            </a:r>
            <a:r>
              <a:rPr lang="x-none" sz="1600" dirty="0"/>
              <a:t>. </a:t>
            </a:r>
            <a:r>
              <a:rPr lang="en-US" sz="1600" dirty="0" smtClean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कब</a:t>
            </a:r>
            <a:r>
              <a:rPr lang="en-US" sz="1600" dirty="0"/>
              <a:t> </a:t>
            </a:r>
            <a:r>
              <a:rPr lang="en-US" sz="1600" dirty="0" err="1" smtClean="0"/>
              <a:t>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खोज</a:t>
            </a:r>
            <a:r>
              <a:rPr lang="en-US" sz="1600" dirty="0" smtClean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वापस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19" y="446881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राजकुमार</a:t>
            </a:r>
            <a:r>
              <a:rPr lang="en-US" sz="1600" dirty="0"/>
              <a:t> </a:t>
            </a:r>
            <a:r>
              <a:rPr lang="en-US" sz="1600" dirty="0" err="1"/>
              <a:t>फिलिप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6" name="Picture 2" descr="C:\Users\HP\Desktop\CINDERALLA - JPP\c640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-1"/>
            <a:ext cx="612536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4919" y="294481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झट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सिंड्रेला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चमगादड़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बदला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319" y="2351881"/>
            <a:ext cx="1493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00" dirty="0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दूँगी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906955" y="3418681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रुको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CINDERALLA - JPP\c641vid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46007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1119" y="6923881"/>
            <a:ext cx="305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1600" dirty="0" smtClean="0"/>
              <a:t>अब</a:t>
            </a:r>
            <a:r>
              <a:rPr lang="en-US" sz="1600" dirty="0" smtClean="0"/>
              <a:t> 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करने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तैयार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1119" y="364728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चमगादड़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6305" y="4053474"/>
            <a:ext cx="599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3119" y="5622528"/>
            <a:ext cx="248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600" dirty="0"/>
              <a:t>वो</a:t>
            </a:r>
            <a:r>
              <a:rPr lang="en-US" sz="1600" dirty="0" smtClean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आकाश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उड़ने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रहस्य</a:t>
            </a:r>
            <a:r>
              <a:rPr lang="en-US" sz="1600" dirty="0"/>
              <a:t> </a:t>
            </a:r>
            <a:r>
              <a:rPr lang="en-US" sz="1600" dirty="0" err="1"/>
              <a:t>जानती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4626" y="8371680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dirty="0">
                <a:solidFill>
                  <a:srgbClr val="FF0000"/>
                </a:solidFill>
              </a:rPr>
              <a:t>अंत</a:t>
            </a:r>
            <a:r>
              <a:rPr lang="x-none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CINDERALLA - JPP\c603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-1"/>
            <a:ext cx="612536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3919" y="6619081"/>
            <a:ext cx="3733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 smtClean="0"/>
              <a:t>महाराज</a:t>
            </a:r>
            <a:r>
              <a:rPr lang="en-US" sz="1500" dirty="0" smtClean="0"/>
              <a:t>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दुखी</a:t>
            </a:r>
            <a:r>
              <a:rPr lang="en-US" sz="1500" dirty="0"/>
              <a:t> न </a:t>
            </a:r>
            <a:r>
              <a:rPr lang="en-US" sz="1500" dirty="0" err="1"/>
              <a:t>हों</a:t>
            </a:r>
            <a:r>
              <a:rPr lang="en-US" sz="1500" dirty="0"/>
              <a:t>. </a:t>
            </a:r>
            <a:r>
              <a:rPr lang="en-US" sz="1500" dirty="0" err="1"/>
              <a:t>ऐसा</a:t>
            </a:r>
            <a:r>
              <a:rPr lang="en-US" sz="1500" dirty="0"/>
              <a:t> </a:t>
            </a:r>
            <a:r>
              <a:rPr lang="en-US" sz="1500" dirty="0" err="1"/>
              <a:t>दुर्लभ</a:t>
            </a:r>
            <a:r>
              <a:rPr lang="en-US" sz="1500" dirty="0"/>
              <a:t> </a:t>
            </a:r>
            <a:r>
              <a:rPr lang="en-US" sz="1500" dirty="0" err="1"/>
              <a:t>पक्षी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अपने</a:t>
            </a:r>
            <a:r>
              <a:rPr lang="en-US" sz="1500" dirty="0" smtClean="0"/>
              <a:t> </a:t>
            </a:r>
            <a:r>
              <a:rPr lang="en-US" sz="1500" dirty="0" err="1"/>
              <a:t>राज्य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कहीं</a:t>
            </a:r>
            <a:r>
              <a:rPr lang="en-US" sz="1500" dirty="0"/>
              <a:t>-न-</a:t>
            </a:r>
            <a:r>
              <a:rPr lang="en-US" sz="1500" dirty="0" err="1"/>
              <a:t>कहीं</a:t>
            </a:r>
            <a:r>
              <a:rPr lang="en-US" sz="1500" dirty="0"/>
              <a:t> </a:t>
            </a:r>
            <a:r>
              <a:rPr lang="en-US" sz="1500" dirty="0" err="1"/>
              <a:t>ज़रूर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 </a:t>
            </a:r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/>
              <a:t>नृत्य-पार्टी</a:t>
            </a:r>
            <a:r>
              <a:rPr lang="en-US" sz="1500" dirty="0"/>
              <a:t> </a:t>
            </a:r>
            <a:r>
              <a:rPr lang="en-US" sz="1500" dirty="0" err="1"/>
              <a:t>आयोजित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शादी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लायक</a:t>
            </a:r>
            <a:r>
              <a:rPr lang="en-US" sz="1500" dirty="0"/>
              <a:t> </a:t>
            </a:r>
            <a:r>
              <a:rPr lang="en-US" sz="1500" dirty="0" err="1"/>
              <a:t>सभी</a:t>
            </a:r>
            <a:r>
              <a:rPr lang="en-US" sz="1500" dirty="0"/>
              <a:t> </a:t>
            </a:r>
            <a:r>
              <a:rPr lang="en-US" sz="1500" dirty="0" err="1"/>
              <a:t>लड़कियों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आमंत्रित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719" y="218281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पत्नी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वारिस</a:t>
            </a:r>
            <a:r>
              <a:rPr lang="en-US" sz="1600" dirty="0"/>
              <a:t> </a:t>
            </a:r>
            <a:r>
              <a:rPr lang="x-none" sz="1600" dirty="0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नहीं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बूढ़ा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720" y="1087021"/>
            <a:ext cx="2819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पिताजी</a:t>
            </a:r>
            <a:r>
              <a:rPr lang="en-US" sz="1600" dirty="0"/>
              <a:t>, </a:t>
            </a:r>
            <a:r>
              <a:rPr lang="en-US" sz="1600" dirty="0" err="1"/>
              <a:t>शादी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औरत</a:t>
            </a:r>
            <a:r>
              <a:rPr lang="en-US" sz="1600" dirty="0"/>
              <a:t> </a:t>
            </a:r>
            <a:r>
              <a:rPr lang="x-none" sz="1600" dirty="0" smtClean="0"/>
              <a:t>के</a:t>
            </a:r>
            <a:r>
              <a:rPr lang="en-US" sz="1600" dirty="0" smtClean="0"/>
              <a:t> </a:t>
            </a:r>
            <a:r>
              <a:rPr lang="x-none" sz="1600" dirty="0" smtClean="0"/>
              <a:t>बीच</a:t>
            </a:r>
            <a:r>
              <a:rPr lang="en-US" sz="1600" dirty="0" smtClean="0"/>
              <a:t> </a:t>
            </a:r>
            <a:r>
              <a:rPr lang="x-none" sz="1600" dirty="0" smtClean="0"/>
              <a:t>ज़रूर</a:t>
            </a:r>
            <a:r>
              <a:rPr lang="en-US" sz="1600" dirty="0" smtClean="0"/>
              <a:t> </a:t>
            </a:r>
            <a:r>
              <a:rPr lang="en-US" sz="1600" dirty="0" err="1" smtClean="0"/>
              <a:t>कुछ</a:t>
            </a:r>
            <a:r>
              <a:rPr lang="en-US" sz="1600" dirty="0" smtClean="0"/>
              <a:t> </a:t>
            </a:r>
            <a:r>
              <a:rPr lang="en-US" sz="1600" dirty="0" err="1"/>
              <a:t>समान</a:t>
            </a:r>
            <a:r>
              <a:rPr lang="en-US" sz="1600" dirty="0"/>
              <a:t> </a:t>
            </a:r>
            <a:r>
              <a:rPr lang="en-US" sz="1600" dirty="0" err="1"/>
              <a:t>रुचियाँ</a:t>
            </a:r>
            <a:r>
              <a:rPr lang="en-US" sz="1600" dirty="0"/>
              <a:t> </a:t>
            </a:r>
            <a:r>
              <a:rPr lang="x-none" sz="1600" dirty="0" smtClean="0"/>
              <a:t>होनी</a:t>
            </a:r>
            <a:r>
              <a:rPr lang="en-US" sz="1600" dirty="0" smtClean="0"/>
              <a:t> </a:t>
            </a:r>
            <a:r>
              <a:rPr lang="x-none" sz="1600" dirty="0" smtClean="0"/>
              <a:t>चाहिए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अभी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लड़कियां</a:t>
            </a:r>
            <a:r>
              <a:rPr lang="en-US" sz="1600" dirty="0"/>
              <a:t> </a:t>
            </a:r>
            <a:r>
              <a:rPr lang="en-US" sz="1600" dirty="0" err="1"/>
              <a:t>सुझाई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उनमें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उड़ान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रुचि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919" y="2910106"/>
            <a:ext cx="5285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बताओ</a:t>
            </a:r>
            <a:r>
              <a:rPr lang="en-US" sz="1600" dirty="0"/>
              <a:t>,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सपनों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लड़की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x-none" sz="1600" dirty="0" smtClean="0"/>
              <a:t>पहचानोगे</a:t>
            </a:r>
            <a:r>
              <a:rPr lang="en-US" sz="1600" dirty="0" smtClean="0"/>
              <a:t>?</a:t>
            </a:r>
            <a:endParaRPr lang="en-US" sz="1600" dirty="0"/>
          </a:p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पक्षी-महिला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चमगादड़-महिला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920" y="368451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जादूगर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x-none" sz="1600" dirty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बताया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देखते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पहचान</a:t>
            </a:r>
            <a:r>
              <a:rPr lang="en-US" sz="1600" dirty="0"/>
              <a:t> </a:t>
            </a:r>
            <a:r>
              <a:rPr lang="en-US" sz="1600" dirty="0" err="1" smtClean="0"/>
              <a:t>लूंगा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982119" y="3799681"/>
            <a:ext cx="2513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मेरा</a:t>
            </a:r>
            <a:r>
              <a:rPr lang="en-US" sz="1600" dirty="0" smtClean="0"/>
              <a:t> </a:t>
            </a:r>
            <a:r>
              <a:rPr lang="en-US" sz="1600" dirty="0" err="1"/>
              <a:t>बेटा</a:t>
            </a:r>
            <a:r>
              <a:rPr lang="en-US" sz="1600" dirty="0"/>
              <a:t> </a:t>
            </a:r>
            <a:r>
              <a:rPr lang="en-US" sz="1600" dirty="0" err="1"/>
              <a:t>एकदम</a:t>
            </a:r>
            <a:r>
              <a:rPr lang="en-US" sz="1600" dirty="0"/>
              <a:t> </a:t>
            </a:r>
            <a:r>
              <a:rPr lang="en-US" sz="1600" dirty="0" err="1"/>
              <a:t>पागल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0221" y="5681851"/>
            <a:ext cx="27812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बेकार</a:t>
            </a:r>
            <a:r>
              <a:rPr lang="en-US" sz="1500" dirty="0"/>
              <a:t> </a:t>
            </a:r>
            <a:r>
              <a:rPr lang="x-none" sz="1500" dirty="0" smtClean="0"/>
              <a:t>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चीज़ों</a:t>
            </a:r>
            <a:r>
              <a:rPr lang="en-US" sz="1500" dirty="0" smtClean="0"/>
              <a:t> </a:t>
            </a:r>
            <a:r>
              <a:rPr lang="x-none" sz="1500" dirty="0" smtClean="0"/>
              <a:t>के</a:t>
            </a:r>
            <a:r>
              <a:rPr lang="en-US" sz="1500" dirty="0" smtClean="0"/>
              <a:t> </a:t>
            </a:r>
            <a:r>
              <a:rPr lang="x-none" sz="1500" dirty="0" smtClean="0"/>
              <a:t>पीछे</a:t>
            </a:r>
            <a:r>
              <a:rPr lang="en-US" sz="1500" dirty="0" smtClean="0"/>
              <a:t> </a:t>
            </a:r>
            <a:r>
              <a:rPr lang="x-none" sz="1500" dirty="0" smtClean="0"/>
              <a:t>लगा</a:t>
            </a:r>
            <a:r>
              <a:rPr lang="en-US" sz="1500" dirty="0" smtClean="0"/>
              <a:t> </a:t>
            </a:r>
            <a:r>
              <a:rPr lang="x-none" sz="1500" dirty="0" smtClean="0"/>
              <a:t>है</a:t>
            </a:r>
            <a:r>
              <a:rPr lang="x-none" sz="1500" dirty="0"/>
              <a:t>. धीरे-धीरे</a:t>
            </a:r>
            <a:r>
              <a:rPr lang="en-US" sz="1500" dirty="0" smtClean="0"/>
              <a:t> </a:t>
            </a:r>
            <a:r>
              <a:rPr lang="en-US" sz="1500" dirty="0" err="1" smtClean="0"/>
              <a:t>साल</a:t>
            </a:r>
            <a:r>
              <a:rPr lang="en-US" sz="1500" dirty="0" smtClean="0"/>
              <a:t> </a:t>
            </a:r>
            <a:r>
              <a:rPr lang="en-US" sz="1500" dirty="0" err="1" smtClean="0"/>
              <a:t>बीत</a:t>
            </a:r>
            <a:r>
              <a:rPr lang="en-US" sz="1500" dirty="0" smtClean="0"/>
              <a:t> </a:t>
            </a:r>
            <a:r>
              <a:rPr lang="x-none" sz="1500" dirty="0" smtClean="0"/>
              <a:t>रहे</a:t>
            </a:r>
            <a:r>
              <a:rPr lang="en-US" sz="1500" dirty="0" smtClean="0"/>
              <a:t> </a:t>
            </a:r>
            <a:r>
              <a:rPr lang="en-US" sz="1500" dirty="0" err="1" smtClean="0"/>
              <a:t>हैं</a:t>
            </a:r>
            <a:r>
              <a:rPr lang="en-US" sz="1500" dirty="0" smtClean="0"/>
              <a:t> </a:t>
            </a:r>
            <a:br>
              <a:rPr lang="en-US" sz="1500" dirty="0" smtClean="0"/>
            </a:br>
            <a:r>
              <a:rPr lang="x-none" sz="1500" dirty="0" smtClean="0"/>
              <a:t>और</a:t>
            </a:r>
            <a:r>
              <a:rPr lang="en-US" sz="1500" dirty="0" smtClean="0"/>
              <a:t> </a:t>
            </a:r>
            <a:r>
              <a:rPr lang="x-none" sz="1500" dirty="0" smtClean="0"/>
              <a:t>उसकी</a:t>
            </a:r>
            <a:r>
              <a:rPr lang="en-US" sz="1500" dirty="0" smtClean="0"/>
              <a:t> </a:t>
            </a:r>
            <a:r>
              <a:rPr lang="en-US" sz="1500" dirty="0" err="1" smtClean="0"/>
              <a:t>उम्र</a:t>
            </a:r>
            <a:r>
              <a:rPr lang="en-US" sz="1500" dirty="0" smtClean="0"/>
              <a:t> </a:t>
            </a:r>
            <a:r>
              <a:rPr lang="x-none" sz="1500" dirty="0" smtClean="0"/>
              <a:t>बढ़</a:t>
            </a:r>
            <a:r>
              <a:rPr lang="en-US" sz="1500" dirty="0" smtClean="0"/>
              <a:t> </a:t>
            </a:r>
            <a:r>
              <a:rPr lang="x-none" sz="1500" dirty="0" smtClean="0"/>
              <a:t>रही</a:t>
            </a:r>
            <a:r>
              <a:rPr lang="en-US" sz="1500" dirty="0" smtClean="0"/>
              <a:t> </a:t>
            </a:r>
            <a:r>
              <a:rPr lang="en-US" sz="1500" dirty="0" err="1" smtClean="0"/>
              <a:t>है</a:t>
            </a:r>
            <a:r>
              <a:rPr lang="en-US" sz="1500" dirty="0" smtClean="0"/>
              <a:t> </a:t>
            </a:r>
            <a:r>
              <a:rPr lang="en-US" sz="15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051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20482" name="Picture 2" descr="C:\Users\HP\Desktop\CINDERALLA - JPP\c604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0"/>
            <a:ext cx="6125369" cy="8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1919" y="4937978"/>
            <a:ext cx="411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उस</a:t>
            </a:r>
            <a:r>
              <a:rPr lang="en-US" sz="1600" dirty="0" smtClean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एकलौती</a:t>
            </a:r>
            <a:r>
              <a:rPr lang="en-US" sz="1600" dirty="0"/>
              <a:t> </a:t>
            </a:r>
            <a:r>
              <a:rPr lang="en-US" sz="1600" dirty="0" err="1"/>
              <a:t>बेटी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साथ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रहता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 </a:t>
            </a:r>
            <a:r>
              <a:rPr lang="en-US" sz="1600" dirty="0" err="1"/>
              <a:t>पत्नी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मरने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बाद</a:t>
            </a:r>
            <a:r>
              <a:rPr lang="en-US" sz="1600" dirty="0"/>
              <a:t>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शादी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पत्नी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बेटियां</a:t>
            </a:r>
            <a:r>
              <a:rPr lang="en-US" sz="1600" dirty="0"/>
              <a:t> </a:t>
            </a:r>
            <a:r>
              <a:rPr lang="en-US" sz="1600" dirty="0" err="1"/>
              <a:t>थीं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मृत्यु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.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पत्नी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संपत्ति</a:t>
            </a:r>
            <a:r>
              <a:rPr lang="en-US" sz="1600" dirty="0"/>
              <a:t> </a:t>
            </a:r>
            <a:r>
              <a:rPr lang="en-US" sz="1600" dirty="0" err="1"/>
              <a:t>हथियाने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शादी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दूसरी</a:t>
            </a:r>
            <a:r>
              <a:rPr lang="en-US" sz="1600" dirty="0"/>
              <a:t> </a:t>
            </a:r>
            <a:r>
              <a:rPr lang="en-US" sz="1600" dirty="0" err="1"/>
              <a:t>पत्नी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सौतेली</a:t>
            </a:r>
            <a:r>
              <a:rPr lang="en-US" sz="1600" dirty="0"/>
              <a:t> </a:t>
            </a:r>
            <a:r>
              <a:rPr lang="en-US" sz="1600" dirty="0" err="1"/>
              <a:t>बेटी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घोर</a:t>
            </a:r>
            <a:r>
              <a:rPr lang="en-US" sz="1600" dirty="0"/>
              <a:t> </a:t>
            </a:r>
            <a:r>
              <a:rPr lang="en-US" sz="1600" dirty="0" err="1"/>
              <a:t>अत्याचार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लगी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उसने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रसोई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गुलाम</a:t>
            </a:r>
            <a:r>
              <a:rPr lang="en-US" sz="1600" dirty="0"/>
              <a:t> </a:t>
            </a:r>
            <a:r>
              <a:rPr lang="en-US" sz="1600" dirty="0" err="1"/>
              <a:t>बना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395" y="218281"/>
            <a:ext cx="26765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शानदार</a:t>
            </a:r>
            <a:r>
              <a:rPr lang="en-US" sz="1500" dirty="0"/>
              <a:t> </a:t>
            </a:r>
            <a:r>
              <a:rPr lang="en-US" sz="1500" dirty="0" err="1"/>
              <a:t>नृत्य-पार्टी</a:t>
            </a:r>
            <a:r>
              <a:rPr lang="en-US" sz="1500" dirty="0"/>
              <a:t>, </a:t>
            </a:r>
            <a:r>
              <a:rPr lang="en-US" sz="1500" dirty="0" err="1"/>
              <a:t>ठीक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... </a:t>
            </a:r>
            <a:r>
              <a:rPr lang="en-US" sz="1500" dirty="0" err="1"/>
              <a:t>लेकिन</a:t>
            </a:r>
            <a:r>
              <a:rPr lang="en-US" sz="1500" dirty="0"/>
              <a:t> </a:t>
            </a:r>
            <a:r>
              <a:rPr lang="en-US" sz="1500" dirty="0" err="1"/>
              <a:t>हम</a:t>
            </a:r>
            <a:r>
              <a:rPr lang="en-US" sz="1500" dirty="0"/>
              <a:t> </a:t>
            </a:r>
            <a:r>
              <a:rPr lang="en-US" sz="1500" dirty="0" err="1"/>
              <a:t>उसमें</a:t>
            </a:r>
            <a:r>
              <a:rPr lang="en-US" sz="1500" dirty="0"/>
              <a:t> </a:t>
            </a:r>
            <a:r>
              <a:rPr lang="en-US" sz="1500" dirty="0" err="1"/>
              <a:t>केवल</a:t>
            </a:r>
            <a:r>
              <a:rPr lang="en-US" sz="1500" dirty="0"/>
              <a:t> </a:t>
            </a:r>
            <a:r>
              <a:rPr lang="en-US" sz="1500" dirty="0" err="1"/>
              <a:t>ऊंचे</a:t>
            </a:r>
            <a:r>
              <a:rPr lang="en-US" sz="1500" dirty="0"/>
              <a:t> </a:t>
            </a:r>
            <a:r>
              <a:rPr lang="x-none" sz="1500" dirty="0"/>
              <a:t>घरानों</a:t>
            </a:r>
            <a:r>
              <a:rPr lang="en-US" sz="1500" dirty="0" smtClean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लड़कियों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बुलाएँगे</a:t>
            </a:r>
            <a:r>
              <a:rPr lang="en-US" sz="1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8320" y="523081"/>
            <a:ext cx="2514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 smtClean="0"/>
              <a:t>चाहें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ज़रूर</a:t>
            </a:r>
            <a:r>
              <a:rPr lang="en-US" sz="1600" dirty="0" smtClean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 smtClean="0"/>
              <a:t>राजकुमार</a:t>
            </a:r>
            <a:r>
              <a:rPr lang="en-US" sz="1600" dirty="0" smtClean="0"/>
              <a:t> </a:t>
            </a:r>
            <a:r>
              <a:rPr lang="en-US" sz="1600" dirty="0" err="1" smtClean="0"/>
              <a:t>फिलिप</a:t>
            </a:r>
            <a:r>
              <a:rPr lang="en-US" sz="1600" dirty="0"/>
              <a:t>, </a:t>
            </a:r>
            <a:r>
              <a:rPr lang="en-US" sz="1600" dirty="0" err="1"/>
              <a:t>राजकुमारियों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ज्यादा</a:t>
            </a:r>
            <a:r>
              <a:rPr lang="en-US" sz="1600" dirty="0"/>
              <a:t> </a:t>
            </a:r>
            <a:r>
              <a:rPr lang="en-US" sz="1600" dirty="0" err="1"/>
              <a:t>परवाह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मेरा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सुझाव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 smtClean="0"/>
              <a:t>महाराज</a:t>
            </a:r>
            <a:r>
              <a:rPr lang="en-US" sz="1600" dirty="0" smtClean="0"/>
              <a:t>, </a:t>
            </a:r>
            <a:r>
              <a:rPr lang="en-US" sz="1600" dirty="0" err="1" smtClean="0"/>
              <a:t>आप</a:t>
            </a:r>
            <a:r>
              <a:rPr lang="en-US" sz="1600" dirty="0" smtClean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नकाबपोश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आयोजित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719" y="3037681"/>
            <a:ext cx="2514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x-none" sz="1600" dirty="0"/>
              <a:t>तारीख</a:t>
            </a:r>
            <a:r>
              <a:rPr lang="en-US" sz="1600" dirty="0" smtClean="0"/>
              <a:t> </a:t>
            </a:r>
            <a:r>
              <a:rPr lang="en-US" sz="1600" dirty="0" err="1"/>
              <a:t>तय</a:t>
            </a:r>
            <a:r>
              <a:rPr lang="en-US" sz="1600" dirty="0"/>
              <a:t> </a:t>
            </a:r>
            <a:r>
              <a:rPr lang="en-US" sz="1600" dirty="0" err="1"/>
              <a:t>करो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पूरे</a:t>
            </a:r>
            <a:r>
              <a:rPr lang="en-US" sz="1600" dirty="0"/>
              <a:t> </a:t>
            </a:r>
            <a:r>
              <a:rPr lang="en-US" sz="1600" dirty="0" err="1"/>
              <a:t>राज्य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 smtClean="0"/>
              <a:t>इसकी</a:t>
            </a:r>
            <a:r>
              <a:rPr lang="en-US" sz="1600" dirty="0" smtClean="0"/>
              <a:t> </a:t>
            </a:r>
            <a:r>
              <a:rPr lang="en-US" sz="1600" dirty="0" err="1"/>
              <a:t>घोषणा</a:t>
            </a:r>
            <a:r>
              <a:rPr lang="en-US" sz="1600" dirty="0"/>
              <a:t> </a:t>
            </a:r>
            <a:r>
              <a:rPr lang="en-US" sz="1600" dirty="0" err="1"/>
              <a:t>करवाओ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7119" y="4104481"/>
            <a:ext cx="335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महाराज</a:t>
            </a:r>
            <a:r>
              <a:rPr lang="en-US" sz="1500" dirty="0"/>
              <a:t>, </a:t>
            </a:r>
            <a:r>
              <a:rPr lang="en-US" sz="1500" dirty="0" err="1"/>
              <a:t>आपके</a:t>
            </a:r>
            <a:r>
              <a:rPr lang="en-US" sz="1500" dirty="0"/>
              <a:t> </a:t>
            </a:r>
            <a:r>
              <a:rPr lang="en-US" sz="1500" dirty="0" err="1"/>
              <a:t>आदेश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तुरंत</a:t>
            </a:r>
            <a:r>
              <a:rPr lang="en-US" sz="1500" dirty="0"/>
              <a:t> </a:t>
            </a:r>
            <a:r>
              <a:rPr lang="en-US" sz="1500" dirty="0" err="1"/>
              <a:t>पालन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9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21506" name="Picture 2" descr="C:\Users\HP\Desktop\CINDERALLA - JPP\c605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6126958" cy="89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6319" y="5348506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दरवाजा</a:t>
            </a:r>
            <a:r>
              <a:rPr lang="en-US" sz="1600" dirty="0" smtClean="0"/>
              <a:t> </a:t>
            </a:r>
            <a:r>
              <a:rPr lang="en-US" sz="1600" dirty="0" err="1"/>
              <a:t>खोलो</a:t>
            </a:r>
            <a:r>
              <a:rPr lang="en-US" sz="1600" dirty="0"/>
              <a:t>, </a:t>
            </a:r>
            <a:r>
              <a:rPr lang="en-US" sz="1600" dirty="0" err="1"/>
              <a:t>महिलाओं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महाराज</a:t>
            </a:r>
            <a:r>
              <a:rPr lang="en-US" sz="1600" dirty="0"/>
              <a:t> </a:t>
            </a:r>
            <a:r>
              <a:rPr lang="en-US" sz="1600" dirty="0" err="1"/>
              <a:t>जॉर्ज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संदेश</a:t>
            </a:r>
            <a:r>
              <a:rPr lang="en-US" sz="1600" dirty="0"/>
              <a:t> </a:t>
            </a:r>
            <a:r>
              <a:rPr lang="en-US" sz="1600" dirty="0" err="1"/>
              <a:t>लाया</a:t>
            </a:r>
            <a:r>
              <a:rPr lang="en-US" sz="1600" dirty="0"/>
              <a:t> </a:t>
            </a:r>
            <a:r>
              <a:rPr lang="en-US" sz="1600" dirty="0" err="1"/>
              <a:t>हूँ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9719" y="294481"/>
            <a:ext cx="30575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लड़की</a:t>
            </a:r>
            <a:r>
              <a:rPr lang="en-US" sz="1600" dirty="0"/>
              <a:t> </a:t>
            </a:r>
            <a:r>
              <a:rPr lang="en-US" sz="1600" dirty="0" err="1"/>
              <a:t>फटे</a:t>
            </a:r>
            <a:r>
              <a:rPr lang="en-US" sz="1600" dirty="0"/>
              <a:t> </a:t>
            </a:r>
            <a:r>
              <a:rPr lang="en-US" sz="1600" dirty="0" err="1"/>
              <a:t>कपड़े</a:t>
            </a:r>
            <a:r>
              <a:rPr lang="en-US" sz="1600" dirty="0"/>
              <a:t> </a:t>
            </a:r>
            <a:r>
              <a:rPr lang="en-US" sz="1600" dirty="0" err="1"/>
              <a:t>पहने</a:t>
            </a:r>
            <a:r>
              <a:rPr lang="en-US" sz="1600" dirty="0"/>
              <a:t>,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सौतेली</a:t>
            </a:r>
            <a:r>
              <a:rPr lang="en-US" sz="1600" dirty="0"/>
              <a:t> </a:t>
            </a:r>
            <a:r>
              <a:rPr lang="en-US" sz="1600" dirty="0" err="1"/>
              <a:t>माँ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दुर्व्यवहार</a:t>
            </a:r>
            <a:r>
              <a:rPr lang="en-US" sz="1600" dirty="0"/>
              <a:t> </a:t>
            </a:r>
            <a:r>
              <a:rPr lang="en-US" sz="1600" dirty="0" err="1"/>
              <a:t>सहती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सुबह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शाम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रसोई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खटती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रिवाज़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अनुसार</a:t>
            </a:r>
            <a:r>
              <a:rPr lang="en-US" sz="1600" dirty="0"/>
              <a:t> </a:t>
            </a:r>
            <a:r>
              <a:rPr lang="en-US" sz="1600" dirty="0" err="1"/>
              <a:t>शाम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चिमनी</a:t>
            </a:r>
            <a:r>
              <a:rPr lang="en-US" sz="1600" dirty="0" smtClean="0"/>
              <a:t> </a:t>
            </a:r>
            <a:r>
              <a:rPr lang="x-none" sz="1600" dirty="0"/>
              <a:t>की</a:t>
            </a:r>
            <a:r>
              <a:rPr lang="en-US" sz="1600" dirty="0" smtClean="0"/>
              <a:t> </a:t>
            </a:r>
            <a:r>
              <a:rPr lang="en-US" sz="1600" dirty="0" err="1"/>
              <a:t>राख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बैठती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20" y="2986306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नाम</a:t>
            </a:r>
            <a:r>
              <a:rPr lang="en-US" sz="1600" dirty="0" smtClean="0"/>
              <a:t> </a:t>
            </a:r>
            <a:r>
              <a:rPr lang="en-US" sz="1600" dirty="0"/>
              <a:t>"</a:t>
            </a:r>
            <a:r>
              <a:rPr lang="en-US" sz="1600" dirty="0" err="1"/>
              <a:t>सिंड्रेला</a:t>
            </a:r>
            <a:r>
              <a:rPr lang="en-US" sz="1600" dirty="0"/>
              <a:t>" </a:t>
            </a:r>
            <a:r>
              <a:rPr lang="en-US" sz="1600" dirty="0" err="1"/>
              <a:t>पड़ा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919" y="4561483"/>
            <a:ext cx="2443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देखो</a:t>
            </a:r>
            <a:r>
              <a:rPr lang="en-US" sz="1600" dirty="0"/>
              <a:t>, </a:t>
            </a:r>
            <a:r>
              <a:rPr lang="en-US" sz="1600" dirty="0" err="1"/>
              <a:t>राजा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दूत</a:t>
            </a:r>
            <a:r>
              <a:rPr lang="en-US" sz="1600" dirty="0"/>
              <a:t> </a:t>
            </a:r>
            <a:r>
              <a:rPr lang="en-US" sz="1600" dirty="0" err="1"/>
              <a:t>आया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चाहता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4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22530" name="Picture 2" descr="C:\Users\HP\Desktop\CINDERALLA - JPP\c606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9"/>
            <a:ext cx="6116637" cy="8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0519" y="7762081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बेशक</a:t>
            </a:r>
            <a:r>
              <a:rPr lang="en-US" sz="1600" dirty="0"/>
              <a:t>, </a:t>
            </a:r>
            <a:r>
              <a:rPr lang="en-US" sz="1600" dirty="0" err="1"/>
              <a:t>सिंड्रेला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नृत्य-पार्टी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अधिकार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पहले</a:t>
            </a:r>
            <a:r>
              <a:rPr lang="en-US" sz="1600" dirty="0" smtClean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हुलिया</a:t>
            </a:r>
            <a:r>
              <a:rPr lang="en-US" sz="1600" dirty="0"/>
              <a:t> </a:t>
            </a:r>
            <a:r>
              <a:rPr lang="x-none" sz="1600" dirty="0" smtClean="0"/>
              <a:t>काफी</a:t>
            </a:r>
            <a:r>
              <a:rPr lang="en-US" sz="1600" dirty="0"/>
              <a:t> </a:t>
            </a:r>
            <a:r>
              <a:rPr lang="x-none" sz="1600" dirty="0" smtClean="0"/>
              <a:t>खराब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भेष</a:t>
            </a:r>
            <a:r>
              <a:rPr lang="en-US" sz="1600" dirty="0"/>
              <a:t> </a:t>
            </a:r>
            <a:r>
              <a:rPr lang="en-US" sz="1600" dirty="0" err="1"/>
              <a:t>बदल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वहां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319" y="218281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निमंत्रण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अगले</a:t>
            </a:r>
            <a:r>
              <a:rPr lang="en-US" sz="1600" dirty="0"/>
              <a:t> </a:t>
            </a:r>
            <a:r>
              <a:rPr lang="en-US" sz="1600" dirty="0" err="1"/>
              <a:t>महीने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दसवें</a:t>
            </a:r>
            <a:r>
              <a:rPr lang="en-US" sz="1600" dirty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अपवाद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हर</a:t>
            </a:r>
            <a:r>
              <a:rPr lang="en-US" sz="1600" dirty="0" smtClean="0"/>
              <a:t> </a:t>
            </a:r>
            <a:r>
              <a:rPr lang="en-US" sz="1600" dirty="0" err="1"/>
              <a:t>युवा</a:t>
            </a:r>
            <a:r>
              <a:rPr lang="en-US" sz="1600" dirty="0"/>
              <a:t> </a:t>
            </a:r>
            <a:r>
              <a:rPr lang="en-US" sz="1600" dirty="0" err="1"/>
              <a:t>महिला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नकाबपोश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लेना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x-none" sz="1600" dirty="0" smtClean="0"/>
              <a:t>प्रतिष्ठित</a:t>
            </a:r>
            <a:r>
              <a:rPr lang="en-US" sz="1600" dirty="0" smtClean="0"/>
              <a:t> </a:t>
            </a:r>
            <a:r>
              <a:rPr lang="x-none" sz="1600" dirty="0" smtClean="0"/>
              <a:t>परिवारों</a:t>
            </a:r>
            <a:r>
              <a:rPr lang="en-US" sz="1600" dirty="0" smtClean="0"/>
              <a:t> </a:t>
            </a:r>
            <a:r>
              <a:rPr lang="en-US" sz="1600" dirty="0" err="1" smtClean="0"/>
              <a:t>वाली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विवाह</a:t>
            </a:r>
            <a:r>
              <a:rPr lang="en-US" sz="1600" dirty="0"/>
              <a:t> </a:t>
            </a:r>
            <a:r>
              <a:rPr lang="en-US" sz="1600" dirty="0" err="1"/>
              <a:t>योग्य</a:t>
            </a:r>
            <a:r>
              <a:rPr lang="en-US" sz="1600" dirty="0"/>
              <a:t> </a:t>
            </a:r>
            <a:r>
              <a:rPr lang="en-US" sz="1600" dirty="0" err="1" smtClean="0"/>
              <a:t>सभी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लड़कियों</a:t>
            </a:r>
            <a:r>
              <a:rPr lang="en-US" sz="1600" dirty="0" smtClean="0"/>
              <a:t> </a:t>
            </a:r>
            <a:r>
              <a:rPr lang="x-none" sz="1600" dirty="0" smtClean="0"/>
              <a:t>को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err="1" smtClean="0"/>
              <a:t>उसमें</a:t>
            </a:r>
            <a:r>
              <a:rPr lang="en-US" sz="1600" dirty="0" smtClean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लेना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2919" y="1507728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आपके</a:t>
            </a:r>
            <a:r>
              <a:rPr lang="en-US" sz="1600" dirty="0"/>
              <a:t> </a:t>
            </a:r>
            <a:r>
              <a:rPr lang="en-US" sz="1600" dirty="0" err="1"/>
              <a:t>घर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तीन</a:t>
            </a:r>
            <a:r>
              <a:rPr lang="en-US" sz="1600" dirty="0"/>
              <a:t> </a:t>
            </a:r>
            <a:r>
              <a:rPr lang="en-US" sz="1600" dirty="0" err="1"/>
              <a:t>युवा</a:t>
            </a:r>
            <a:r>
              <a:rPr lang="en-US" sz="1600" dirty="0"/>
              <a:t> </a:t>
            </a:r>
            <a:r>
              <a:rPr lang="en-US" sz="1600" dirty="0" err="1"/>
              <a:t>महिलाओं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</a:t>
            </a:r>
            <a:r>
              <a:rPr lang="en-US" sz="1600" dirty="0" err="1"/>
              <a:t>तीन</a:t>
            </a:r>
            <a:r>
              <a:rPr lang="en-US" sz="1600" dirty="0"/>
              <a:t> </a:t>
            </a:r>
            <a:r>
              <a:rPr lang="en-US" sz="1600" dirty="0" err="1"/>
              <a:t>निमंत्रण</a:t>
            </a:r>
            <a:r>
              <a:rPr lang="en-US" sz="1600" dirty="0"/>
              <a:t> </a:t>
            </a:r>
            <a:r>
              <a:rPr lang="en-US" sz="1600" dirty="0" err="1"/>
              <a:t>पत्र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588" y="4561681"/>
            <a:ext cx="1994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तीन</a:t>
            </a:r>
            <a:r>
              <a:rPr lang="en-US" sz="1600" dirty="0"/>
              <a:t>?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माँ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7893" y="4741138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तीसरी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39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16638" cy="8970963"/>
          </a:xfrm>
          <a:solidFill>
            <a:schemeClr val="bg1"/>
          </a:solidFill>
        </p:spPr>
        <p:txBody>
          <a:bodyPr/>
          <a:lstStyle/>
          <a:p>
            <a:endParaRPr lang="en-US" sz="1600" dirty="0"/>
          </a:p>
        </p:txBody>
      </p:sp>
      <p:pic>
        <p:nvPicPr>
          <p:cNvPr id="23554" name="Picture 2" descr="C:\Users\HP\Desktop\CINDERALLA - JPP\c607vid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0"/>
            <a:ext cx="6116638" cy="89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0766" y="7675463"/>
            <a:ext cx="4119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…</a:t>
            </a:r>
            <a:r>
              <a:rPr lang="en-US" sz="1600" dirty="0" err="1" smtClean="0"/>
              <a:t>बगीचे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आयोजित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जाएगी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ऊंची</a:t>
            </a:r>
            <a:r>
              <a:rPr lang="en-US" sz="1600" dirty="0"/>
              <a:t> </a:t>
            </a:r>
            <a:r>
              <a:rPr lang="en-US" sz="1600" dirty="0" err="1"/>
              <a:t>दीवारों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घिरे</a:t>
            </a:r>
            <a:r>
              <a:rPr lang="en-US" sz="1600" dirty="0"/>
              <a:t> </a:t>
            </a:r>
            <a:r>
              <a:rPr lang="en-US" sz="1600" dirty="0" err="1"/>
              <a:t>सुन्दर</a:t>
            </a:r>
            <a:r>
              <a:rPr lang="en-US" sz="1600" dirty="0"/>
              <a:t> </a:t>
            </a:r>
            <a:r>
              <a:rPr lang="en-US" sz="1600" dirty="0" err="1"/>
              <a:t>बगीचे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मेज़ें</a:t>
            </a:r>
            <a:r>
              <a:rPr lang="en-US" sz="1600" dirty="0" smtClean="0"/>
              <a:t> </a:t>
            </a:r>
            <a:r>
              <a:rPr lang="en-US" sz="1600" dirty="0" err="1"/>
              <a:t>सजाने</a:t>
            </a:r>
            <a:r>
              <a:rPr lang="en-US" sz="1600" dirty="0"/>
              <a:t>, </a:t>
            </a:r>
            <a:r>
              <a:rPr lang="en-US" sz="1600" dirty="0" err="1"/>
              <a:t>लैंप</a:t>
            </a:r>
            <a:r>
              <a:rPr lang="en-US" sz="1600" dirty="0"/>
              <a:t> </a:t>
            </a:r>
            <a:r>
              <a:rPr lang="en-US" sz="1600" dirty="0" err="1"/>
              <a:t>लटकाने</a:t>
            </a:r>
            <a:r>
              <a:rPr lang="en-US" sz="1600" dirty="0"/>
              <a:t> </a:t>
            </a:r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नृत्य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विशेष</a:t>
            </a:r>
            <a:r>
              <a:rPr lang="en-US" sz="1600" dirty="0"/>
              <a:t> </a:t>
            </a:r>
            <a:r>
              <a:rPr lang="en-US" sz="1600" dirty="0" err="1"/>
              <a:t>चबूतरा</a:t>
            </a:r>
            <a:r>
              <a:rPr lang="en-US" sz="1600" dirty="0"/>
              <a:t> </a:t>
            </a:r>
            <a:r>
              <a:rPr lang="en-US" sz="1600" dirty="0" err="1"/>
              <a:t>बनाने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लोग</a:t>
            </a:r>
            <a:r>
              <a:rPr lang="en-US" sz="1600" dirty="0"/>
              <a:t> </a:t>
            </a:r>
            <a:r>
              <a:rPr lang="en-US" sz="1600" dirty="0" err="1"/>
              <a:t>व्यस्त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319" y="294481"/>
            <a:ext cx="2367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....... </a:t>
            </a:r>
            <a:r>
              <a:rPr lang="en-US" sz="1600" dirty="0" err="1"/>
              <a:t>मिसाल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नौकरानी</a:t>
            </a:r>
            <a:r>
              <a:rPr lang="en-US" sz="1600" dirty="0"/>
              <a:t> </a:t>
            </a:r>
            <a:r>
              <a:rPr lang="x-none" sz="1600" dirty="0" smtClean="0"/>
              <a:t>के</a:t>
            </a:r>
            <a:r>
              <a:rPr lang="en-US" sz="1600" dirty="0" smtClean="0"/>
              <a:t> </a:t>
            </a:r>
            <a:r>
              <a:rPr lang="x-none" sz="1600" dirty="0" smtClean="0"/>
              <a:t>रूप</a:t>
            </a:r>
            <a:r>
              <a:rPr lang="en-US" sz="1600" dirty="0" smtClean="0"/>
              <a:t> </a:t>
            </a:r>
            <a:r>
              <a:rPr lang="x-none" sz="1600" dirty="0" smtClean="0"/>
              <a:t>में</a:t>
            </a:r>
            <a:r>
              <a:rPr lang="x-none" sz="1600" dirty="0"/>
              <a:t>....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86919" y="593328"/>
            <a:ext cx="213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उसके</a:t>
            </a:r>
            <a:r>
              <a:rPr lang="en-US" sz="1600" dirty="0" smtClean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मौलिक</a:t>
            </a:r>
            <a:r>
              <a:rPr lang="en-US" sz="1600" dirty="0"/>
              <a:t> </a:t>
            </a:r>
            <a:r>
              <a:rPr lang="en-US" sz="1600" dirty="0" err="1"/>
              <a:t>पोशाक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5719" y="4330800"/>
            <a:ext cx="4466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बीतते</a:t>
            </a:r>
            <a:r>
              <a:rPr lang="en-US" sz="1600" dirty="0"/>
              <a:t> </a:t>
            </a:r>
            <a:r>
              <a:rPr lang="en-US" sz="1600" dirty="0" err="1"/>
              <a:t>गए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नृत्य-पार्टी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तारीख</a:t>
            </a:r>
            <a:r>
              <a:rPr lang="en-US" sz="1600" dirty="0"/>
              <a:t> आ </a:t>
            </a:r>
            <a:r>
              <a:rPr lang="en-US" sz="1600" dirty="0" err="1"/>
              <a:t>गई</a:t>
            </a:r>
            <a:r>
              <a:rPr lang="en-US" sz="1600" dirty="0"/>
              <a:t>. </a:t>
            </a:r>
            <a:r>
              <a:rPr lang="en-US" sz="1600" dirty="0" err="1"/>
              <a:t>राजा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महल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चाकरों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तय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 smtClean="0"/>
              <a:t>नृत्य-पार्टी</a:t>
            </a:r>
            <a:r>
              <a:rPr lang="en-US" sz="1600" dirty="0" smtClean="0"/>
              <a:t>….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35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2598</Words>
  <Application>Microsoft Macintosh PowerPoint</Application>
  <PresentationFormat>Personnalisé</PresentationFormat>
  <Paragraphs>230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Jean-Pierre Petit</cp:lastModifiedBy>
  <cp:revision>437</cp:revision>
  <dcterms:created xsi:type="dcterms:W3CDTF">2016-12-13T16:20:56Z</dcterms:created>
  <dcterms:modified xsi:type="dcterms:W3CDTF">2020-01-12T07:41:43Z</dcterms:modified>
</cp:coreProperties>
</file>